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81" r:id="rId2"/>
    <p:sldId id="320" r:id="rId3"/>
    <p:sldId id="351" r:id="rId4"/>
    <p:sldId id="352" r:id="rId5"/>
    <p:sldId id="354" r:id="rId6"/>
    <p:sldId id="353" r:id="rId7"/>
    <p:sldId id="330" r:id="rId8"/>
    <p:sldId id="329" r:id="rId9"/>
    <p:sldId id="326" r:id="rId10"/>
    <p:sldId id="331" r:id="rId11"/>
    <p:sldId id="332" r:id="rId12"/>
    <p:sldId id="333" r:id="rId13"/>
    <p:sldId id="336" r:id="rId14"/>
    <p:sldId id="334" r:id="rId15"/>
    <p:sldId id="335" r:id="rId16"/>
    <p:sldId id="337" r:id="rId17"/>
    <p:sldId id="338" r:id="rId18"/>
    <p:sldId id="339" r:id="rId19"/>
    <p:sldId id="342" r:id="rId20"/>
    <p:sldId id="340" r:id="rId21"/>
    <p:sldId id="341" r:id="rId22"/>
    <p:sldId id="343" r:id="rId23"/>
    <p:sldId id="345" r:id="rId24"/>
    <p:sldId id="344" r:id="rId25"/>
    <p:sldId id="346" r:id="rId26"/>
    <p:sldId id="355" r:id="rId27"/>
    <p:sldId id="347" r:id="rId28"/>
    <p:sldId id="348" r:id="rId29"/>
    <p:sldId id="384" r:id="rId30"/>
    <p:sldId id="349" r:id="rId31"/>
    <p:sldId id="350" r:id="rId32"/>
    <p:sldId id="367" r:id="rId33"/>
    <p:sldId id="356" r:id="rId34"/>
    <p:sldId id="385" r:id="rId35"/>
    <p:sldId id="383" r:id="rId36"/>
    <p:sldId id="368" r:id="rId37"/>
    <p:sldId id="357" r:id="rId38"/>
    <p:sldId id="358" r:id="rId39"/>
    <p:sldId id="360" r:id="rId40"/>
    <p:sldId id="369" r:id="rId41"/>
    <p:sldId id="386" r:id="rId42"/>
    <p:sldId id="366" r:id="rId43"/>
    <p:sldId id="373" r:id="rId44"/>
    <p:sldId id="361" r:id="rId45"/>
    <p:sldId id="362" r:id="rId46"/>
    <p:sldId id="377" r:id="rId47"/>
    <p:sldId id="363" r:id="rId48"/>
    <p:sldId id="364" r:id="rId49"/>
    <p:sldId id="376" r:id="rId50"/>
    <p:sldId id="365" r:id="rId51"/>
    <p:sldId id="359" r:id="rId52"/>
    <p:sldId id="379" r:id="rId53"/>
    <p:sldId id="378" r:id="rId54"/>
    <p:sldId id="388" r:id="rId55"/>
    <p:sldId id="387" r:id="rId56"/>
    <p:sldId id="390" r:id="rId57"/>
    <p:sldId id="389" r:id="rId58"/>
    <p:sldId id="371" r:id="rId59"/>
    <p:sldId id="370" r:id="rId60"/>
    <p:sldId id="380" r:id="rId61"/>
    <p:sldId id="372" r:id="rId62"/>
    <p:sldId id="375" r:id="rId6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6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DB4B91E8-CFA1-A67A-1FC3-55A450AB81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Placeholder">
            <a:extLst>
              <a:ext uri="{FF2B5EF4-FFF2-40B4-BE49-F238E27FC236}">
                <a16:creationId xmlns:a16="http://schemas.microsoft.com/office/drawing/2014/main" id="{DC81612B-D90D-9CB9-5E42-CE2949781B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86249" y="2163545"/>
            <a:ext cx="9603281" cy="16144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2" name="Department/unit name placeholder">
            <a:extLst>
              <a:ext uri="{FF2B5EF4-FFF2-40B4-BE49-F238E27FC236}">
                <a16:creationId xmlns:a16="http://schemas.microsoft.com/office/drawing/2014/main" id="{497620D0-FD2F-C1C0-438F-BA156FAA85A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88719" y="3694701"/>
            <a:ext cx="9603281" cy="76796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Department/Unit Name</a:t>
            </a:r>
          </a:p>
        </p:txBody>
      </p:sp>
      <p:sp>
        <p:nvSpPr>
          <p:cNvPr id="8" name="Date Placeholder">
            <a:extLst>
              <a:ext uri="{FF2B5EF4-FFF2-40B4-BE49-F238E27FC236}">
                <a16:creationId xmlns:a16="http://schemas.microsoft.com/office/drawing/2014/main" id="{D3A57C1C-6F1A-1705-E0D4-BE50DA86250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588719" y="4462670"/>
            <a:ext cx="9603281" cy="76796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742683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orange, yellow, bright&#10;&#10;Description automatically generated">
            <a:extLst>
              <a:ext uri="{FF2B5EF4-FFF2-40B4-BE49-F238E27FC236}">
                <a16:creationId xmlns:a16="http://schemas.microsoft.com/office/drawing/2014/main" id="{087EC6D0-4483-1ACA-F204-347BC79241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pic>
        <p:nvPicPr>
          <p:cNvPr id="11" name="Block I">
            <a:extLst>
              <a:ext uri="{FF2B5EF4-FFF2-40B4-BE49-F238E27FC236}">
                <a16:creationId xmlns:a16="http://schemas.microsoft.com/office/drawing/2014/main" id="{03433787-1CFF-45E7-AF8C-BD6DE67D41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8275" y="277804"/>
            <a:ext cx="528575" cy="764797"/>
          </a:xfrm>
          <a:prstGeom prst="rect">
            <a:avLst/>
          </a:prstGeom>
        </p:spPr>
      </p:pic>
      <p:sp>
        <p:nvSpPr>
          <p:cNvPr id="6" name="Title Placeholder">
            <a:extLst>
              <a:ext uri="{FF2B5EF4-FFF2-40B4-BE49-F238E27FC236}">
                <a16:creationId xmlns:a16="http://schemas.microsoft.com/office/drawing/2014/main" id="{1E358E9E-D14A-D868-718C-3F41147F1E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687996"/>
            <a:ext cx="10515600" cy="1325563"/>
          </a:xfrm>
        </p:spPr>
        <p:txBody>
          <a:bodyPr/>
          <a:lstStyle>
            <a:lvl1pPr algn="ctr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10" name="Title underscore">
            <a:extLst>
              <a:ext uri="{FF2B5EF4-FFF2-40B4-BE49-F238E27FC236}">
                <a16:creationId xmlns:a16="http://schemas.microsoft.com/office/drawing/2014/main" id="{9AB7A58C-6DBD-4739-B4B2-CF600754B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455664" y="4159281"/>
            <a:ext cx="1275549" cy="1419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epartment/Unit name Placeholder">
            <a:extLst>
              <a:ext uri="{FF2B5EF4-FFF2-40B4-BE49-F238E27FC236}">
                <a16:creationId xmlns:a16="http://schemas.microsoft.com/office/drawing/2014/main" id="{5A4D42FD-F2CE-B461-42FC-B7365425E02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6356350"/>
            <a:ext cx="8153400" cy="365125"/>
          </a:xfrm>
        </p:spPr>
        <p:txBody>
          <a:bodyPr anchor="ctr"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DEPARTMENT/UNIT NAME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0C86609E-3488-AC7D-5BCD-1999D3DF71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134D44-37F0-44A1-8A08-E9432A030C0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309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Accent">
            <a:extLst>
              <a:ext uri="{FF2B5EF4-FFF2-40B4-BE49-F238E27FC236}">
                <a16:creationId xmlns:a16="http://schemas.microsoft.com/office/drawing/2014/main" id="{EC828380-4544-4F96-B8A5-DCC905DD29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8434" y="823599"/>
            <a:ext cx="1189819" cy="9823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E786A00E-850A-460E-A70F-9654094110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4228" y="277803"/>
            <a:ext cx="10370191" cy="1189820"/>
          </a:xfrm>
        </p:spPr>
        <p:txBody>
          <a:bodyPr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>
                <a:solidFill>
                  <a:schemeClr val="tx2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Slide Title</a:t>
            </a:r>
          </a:p>
        </p:txBody>
      </p:sp>
      <p:pic>
        <p:nvPicPr>
          <p:cNvPr id="7" name="Block I">
            <a:extLst>
              <a:ext uri="{FF2B5EF4-FFF2-40B4-BE49-F238E27FC236}">
                <a16:creationId xmlns:a16="http://schemas.microsoft.com/office/drawing/2014/main" id="{83CCBDC0-B71E-50D9-1AE4-50C357B154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14691" y="277804"/>
            <a:ext cx="516232" cy="745668"/>
          </a:xfrm>
          <a:prstGeom prst="rect">
            <a:avLst/>
          </a:prstGeom>
        </p:spPr>
      </p:pic>
      <p:sp>
        <p:nvSpPr>
          <p:cNvPr id="19" name="Subheading">
            <a:extLst>
              <a:ext uri="{FF2B5EF4-FFF2-40B4-BE49-F238E27FC236}">
                <a16:creationId xmlns:a16="http://schemas.microsoft.com/office/drawing/2014/main" id="{CC490E05-74DB-0E53-9364-2C3ADCC6A24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4228" y="1913536"/>
            <a:ext cx="10370191" cy="764799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20" name="Text Placeholder 1">
            <a:extLst>
              <a:ext uri="{FF2B5EF4-FFF2-40B4-BE49-F238E27FC236}">
                <a16:creationId xmlns:a16="http://schemas.microsoft.com/office/drawing/2014/main" id="{5611F233-E768-987E-50BE-BF98E82C82B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52463" y="2688805"/>
            <a:ext cx="10370190" cy="96314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ubheading 2">
            <a:extLst>
              <a:ext uri="{FF2B5EF4-FFF2-40B4-BE49-F238E27FC236}">
                <a16:creationId xmlns:a16="http://schemas.microsoft.com/office/drawing/2014/main" id="{2D3D518F-FED5-7E25-12CE-FCBE9431A5C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54228" y="3957788"/>
            <a:ext cx="10370191" cy="764799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A9071244-DD24-D83B-A3BC-DF4D85E0872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52463" y="4733057"/>
            <a:ext cx="10370190" cy="96314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Footer background">
            <a:extLst>
              <a:ext uri="{FF2B5EF4-FFF2-40B4-BE49-F238E27FC236}">
                <a16:creationId xmlns:a16="http://schemas.microsoft.com/office/drawing/2014/main" id="{2CDA5182-C298-A7CD-BECD-28B3EF9F54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245413"/>
            <a:ext cx="12187066" cy="6125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epartment/Unit name Placeholder">
            <a:extLst>
              <a:ext uri="{FF2B5EF4-FFF2-40B4-BE49-F238E27FC236}">
                <a16:creationId xmlns:a16="http://schemas.microsoft.com/office/drawing/2014/main" id="{D04B6268-443E-C233-94CE-19E2240CBF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6356350"/>
            <a:ext cx="8153400" cy="365125"/>
          </a:xfrm>
        </p:spPr>
        <p:txBody>
          <a:bodyPr anchor="ctr"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DEPARTMENT/UNIT NAME</a:t>
            </a:r>
          </a:p>
        </p:txBody>
      </p:sp>
      <p:sp>
        <p:nvSpPr>
          <p:cNvPr id="4" name="Slide Number Placeholder">
            <a:extLst>
              <a:ext uri="{FF2B5EF4-FFF2-40B4-BE49-F238E27FC236}">
                <a16:creationId xmlns:a16="http://schemas.microsoft.com/office/drawing/2014/main" id="{2166FCCC-D572-7B04-6D0C-142E9AF1AE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6134D44-37F0-44A1-8A08-E9432A030C0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680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lock I">
            <a:extLst>
              <a:ext uri="{FF2B5EF4-FFF2-40B4-BE49-F238E27FC236}">
                <a16:creationId xmlns:a16="http://schemas.microsoft.com/office/drawing/2014/main" id="{83CCBDC0-B71E-50D9-1AE4-50C357B154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14691" y="277804"/>
            <a:ext cx="516232" cy="74566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E00EE44-1662-6C19-8EEE-4473520AD6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8434" y="823599"/>
            <a:ext cx="1189819" cy="9823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Placeholder">
            <a:extLst>
              <a:ext uri="{FF2B5EF4-FFF2-40B4-BE49-F238E27FC236}">
                <a16:creationId xmlns:a16="http://schemas.microsoft.com/office/drawing/2014/main" id="{E931AE62-380E-BC43-BCCD-6289A36C172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4228" y="277803"/>
            <a:ext cx="10370191" cy="1189820"/>
          </a:xfrm>
        </p:spPr>
        <p:txBody>
          <a:bodyPr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>
                <a:solidFill>
                  <a:schemeClr val="tx2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Slide Title</a:t>
            </a:r>
          </a:p>
        </p:txBody>
      </p:sp>
      <p:sp>
        <p:nvSpPr>
          <p:cNvPr id="19" name="Subhead Placeholder - left">
            <a:extLst>
              <a:ext uri="{FF2B5EF4-FFF2-40B4-BE49-F238E27FC236}">
                <a16:creationId xmlns:a16="http://schemas.microsoft.com/office/drawing/2014/main" id="{CC490E05-74DB-0E53-9364-2C3ADCC6A24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2178" y="2009998"/>
            <a:ext cx="4876417" cy="764799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20" name="Text Placeholder 1">
            <a:extLst>
              <a:ext uri="{FF2B5EF4-FFF2-40B4-BE49-F238E27FC236}">
                <a16:creationId xmlns:a16="http://schemas.microsoft.com/office/drawing/2014/main" id="{5611F233-E768-987E-50BE-BF98E82C82B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52463" y="2785267"/>
            <a:ext cx="4876417" cy="215544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Subhead Placeholder - right">
            <a:extLst>
              <a:ext uri="{FF2B5EF4-FFF2-40B4-BE49-F238E27FC236}">
                <a16:creationId xmlns:a16="http://schemas.microsoft.com/office/drawing/2014/main" id="{224424D1-87E7-3962-19AA-DA17D1EABB1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48002" y="2009998"/>
            <a:ext cx="4876417" cy="764799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7629D8EC-3306-885D-34FB-A593175BDA5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146237" y="2785267"/>
            <a:ext cx="4876417" cy="215544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Footer background">
            <a:extLst>
              <a:ext uri="{FF2B5EF4-FFF2-40B4-BE49-F238E27FC236}">
                <a16:creationId xmlns:a16="http://schemas.microsoft.com/office/drawing/2014/main" id="{2CDA5182-C298-A7CD-BECD-28B3EF9F54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245413"/>
            <a:ext cx="12187066" cy="6125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epartment/Unit name Placeholder">
            <a:extLst>
              <a:ext uri="{FF2B5EF4-FFF2-40B4-BE49-F238E27FC236}">
                <a16:creationId xmlns:a16="http://schemas.microsoft.com/office/drawing/2014/main" id="{78C65027-A687-41F0-E627-6C9CA6C8D0A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6356350"/>
            <a:ext cx="8153400" cy="365125"/>
          </a:xfrm>
        </p:spPr>
        <p:txBody>
          <a:bodyPr anchor="ctr"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DEPARTMENT/UNIT NAME</a:t>
            </a:r>
          </a:p>
        </p:txBody>
      </p:sp>
      <p:sp>
        <p:nvSpPr>
          <p:cNvPr id="4" name="Slide Number Placeholder">
            <a:extLst>
              <a:ext uri="{FF2B5EF4-FFF2-40B4-BE49-F238E27FC236}">
                <a16:creationId xmlns:a16="http://schemas.microsoft.com/office/drawing/2014/main" id="{2166FCCC-D572-7B04-6D0C-142E9AF1AE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6134D44-37F0-44A1-8A08-E9432A030C0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6466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accent">
            <a:extLst>
              <a:ext uri="{FF2B5EF4-FFF2-40B4-BE49-F238E27FC236}">
                <a16:creationId xmlns:a16="http://schemas.microsoft.com/office/drawing/2014/main" id="{115AD324-E2E1-9400-B6BC-49D0C5F6A8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8434" y="823599"/>
            <a:ext cx="1189819" cy="9823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itle">
            <a:extLst>
              <a:ext uri="{FF2B5EF4-FFF2-40B4-BE49-F238E27FC236}">
                <a16:creationId xmlns:a16="http://schemas.microsoft.com/office/drawing/2014/main" id="{6A7A0BEE-DAD0-8B48-F83D-62899B2EFB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4228" y="277803"/>
            <a:ext cx="10370191" cy="1189820"/>
          </a:xfrm>
        </p:spPr>
        <p:txBody>
          <a:bodyPr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>
                <a:solidFill>
                  <a:schemeClr val="tx2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Slide Title</a:t>
            </a:r>
          </a:p>
        </p:txBody>
      </p:sp>
      <p:pic>
        <p:nvPicPr>
          <p:cNvPr id="7" name="Block I">
            <a:extLst>
              <a:ext uri="{FF2B5EF4-FFF2-40B4-BE49-F238E27FC236}">
                <a16:creationId xmlns:a16="http://schemas.microsoft.com/office/drawing/2014/main" id="{83CCBDC0-B71E-50D9-1AE4-50C357B154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14691" y="277804"/>
            <a:ext cx="516232" cy="745668"/>
          </a:xfrm>
          <a:prstGeom prst="rect">
            <a:avLst/>
          </a:prstGeom>
        </p:spPr>
      </p:pic>
      <p:sp>
        <p:nvSpPr>
          <p:cNvPr id="25" name="Subhead Placeholder - left">
            <a:extLst>
              <a:ext uri="{FF2B5EF4-FFF2-40B4-BE49-F238E27FC236}">
                <a16:creationId xmlns:a16="http://schemas.microsoft.com/office/drawing/2014/main" id="{4F21266B-E068-C84F-857F-629382CE951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585" y="2009998"/>
            <a:ext cx="4876417" cy="764799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28" name="Text Placeholder - left">
            <a:extLst>
              <a:ext uri="{FF2B5EF4-FFF2-40B4-BE49-F238E27FC236}">
                <a16:creationId xmlns:a16="http://schemas.microsoft.com/office/drawing/2014/main" id="{E378921D-C904-2C44-DAD3-10FCD051551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51081" y="2774950"/>
            <a:ext cx="4876417" cy="2668588"/>
          </a:xfr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 sz="2000"/>
            </a:lvl1pPr>
            <a:lvl2pPr marL="685800" indent="-22860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 sz="1800"/>
            </a:lvl2pPr>
            <a:lvl3pPr marL="1143000" indent="-22860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 sz="1800"/>
            </a:lvl3pPr>
            <a:lvl4pPr marL="1600200" indent="-22860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/>
            </a:lvl4pPr>
            <a:lvl5pPr marL="2057400" indent="-22860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6" name="Subhead Placeholder - right">
            <a:extLst>
              <a:ext uri="{FF2B5EF4-FFF2-40B4-BE49-F238E27FC236}">
                <a16:creationId xmlns:a16="http://schemas.microsoft.com/office/drawing/2014/main" id="{EEBD4F98-6476-56B5-5D6A-FDFCA46BF7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44359" y="2009998"/>
            <a:ext cx="4876417" cy="764799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30" name="Text Placeholder -right">
            <a:extLst>
              <a:ext uri="{FF2B5EF4-FFF2-40B4-BE49-F238E27FC236}">
                <a16:creationId xmlns:a16="http://schemas.microsoft.com/office/drawing/2014/main" id="{E6AC3C03-BBBE-A121-29AB-D885327950B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144855" y="2774797"/>
            <a:ext cx="4876417" cy="2668588"/>
          </a:xfr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 sz="2000"/>
            </a:lvl1pPr>
            <a:lvl2pPr marL="685800" indent="-22860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 sz="1800"/>
            </a:lvl2pPr>
            <a:lvl3pPr marL="1143000" indent="-22860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 sz="1800"/>
            </a:lvl3pPr>
            <a:lvl4pPr marL="1600200" indent="-22860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/>
            </a:lvl4pPr>
            <a:lvl5pPr marL="2057400" indent="-22860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Footer background">
            <a:extLst>
              <a:ext uri="{FF2B5EF4-FFF2-40B4-BE49-F238E27FC236}">
                <a16:creationId xmlns:a16="http://schemas.microsoft.com/office/drawing/2014/main" id="{2CDA5182-C298-A7CD-BECD-28B3EF9F54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245413"/>
            <a:ext cx="12187066" cy="6125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Department/unit name Placeholder">
            <a:extLst>
              <a:ext uri="{FF2B5EF4-FFF2-40B4-BE49-F238E27FC236}">
                <a16:creationId xmlns:a16="http://schemas.microsoft.com/office/drawing/2014/main" id="{447F6171-D545-B452-563D-EFB2AE96669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6356350"/>
            <a:ext cx="8153400" cy="365125"/>
          </a:xfrm>
        </p:spPr>
        <p:txBody>
          <a:bodyPr anchor="ctr"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DEPARTMENT/UNIT NAME</a:t>
            </a:r>
          </a:p>
        </p:txBody>
      </p:sp>
      <p:sp>
        <p:nvSpPr>
          <p:cNvPr id="4" name="Slide Number Placeholder">
            <a:extLst>
              <a:ext uri="{FF2B5EF4-FFF2-40B4-BE49-F238E27FC236}">
                <a16:creationId xmlns:a16="http://schemas.microsoft.com/office/drawing/2014/main" id="{2166FCCC-D572-7B04-6D0C-142E9AF1AE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6134D44-37F0-44A1-8A08-E9432A030C0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35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Content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Accent">
            <a:extLst>
              <a:ext uri="{FF2B5EF4-FFF2-40B4-BE49-F238E27FC236}">
                <a16:creationId xmlns:a16="http://schemas.microsoft.com/office/drawing/2014/main" id="{EC828380-4544-4F96-B8A5-DCC905DD29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8434" y="823599"/>
            <a:ext cx="1189819" cy="9823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E786A00E-850A-460E-A70F-9654094110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4228" y="277803"/>
            <a:ext cx="10370191" cy="1189820"/>
          </a:xfrm>
        </p:spPr>
        <p:txBody>
          <a:bodyPr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>
                <a:solidFill>
                  <a:schemeClr val="tx2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Slide Title</a:t>
            </a:r>
          </a:p>
        </p:txBody>
      </p:sp>
      <p:pic>
        <p:nvPicPr>
          <p:cNvPr id="7" name="Block I">
            <a:extLst>
              <a:ext uri="{FF2B5EF4-FFF2-40B4-BE49-F238E27FC236}">
                <a16:creationId xmlns:a16="http://schemas.microsoft.com/office/drawing/2014/main" id="{83CCBDC0-B71E-50D9-1AE4-50C357B154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14691" y="277804"/>
            <a:ext cx="516232" cy="745668"/>
          </a:xfrm>
          <a:prstGeom prst="rect">
            <a:avLst/>
          </a:prstGeom>
        </p:spPr>
      </p:pic>
      <p:sp>
        <p:nvSpPr>
          <p:cNvPr id="19" name="Subheading">
            <a:extLst>
              <a:ext uri="{FF2B5EF4-FFF2-40B4-BE49-F238E27FC236}">
                <a16:creationId xmlns:a16="http://schemas.microsoft.com/office/drawing/2014/main" id="{CC490E05-74DB-0E53-9364-2C3ADCC6A24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4228" y="1913536"/>
            <a:ext cx="10370191" cy="764799"/>
          </a:xfrm>
        </p:spPr>
        <p:txBody>
          <a:bodyPr anchor="ctr">
            <a:normAutofit/>
          </a:bodyPr>
          <a:lstStyle>
            <a:lvl1pPr marL="457200" indent="-4572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30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21" name="Subheading 2">
            <a:extLst>
              <a:ext uri="{FF2B5EF4-FFF2-40B4-BE49-F238E27FC236}">
                <a16:creationId xmlns:a16="http://schemas.microsoft.com/office/drawing/2014/main" id="{2D3D518F-FED5-7E25-12CE-FCBE9431A5C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54228" y="2741843"/>
            <a:ext cx="10370191" cy="764799"/>
          </a:xfrm>
        </p:spPr>
        <p:txBody>
          <a:bodyPr anchor="ctr">
            <a:normAutofit/>
          </a:bodyPr>
          <a:lstStyle>
            <a:lvl1pPr marL="457200" indent="-4572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30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2" name="Footer background">
            <a:extLst>
              <a:ext uri="{FF2B5EF4-FFF2-40B4-BE49-F238E27FC236}">
                <a16:creationId xmlns:a16="http://schemas.microsoft.com/office/drawing/2014/main" id="{2CDA5182-C298-A7CD-BECD-28B3EF9F54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245413"/>
            <a:ext cx="12187066" cy="6125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epartment/Unit name Placeholder">
            <a:extLst>
              <a:ext uri="{FF2B5EF4-FFF2-40B4-BE49-F238E27FC236}">
                <a16:creationId xmlns:a16="http://schemas.microsoft.com/office/drawing/2014/main" id="{D04B6268-443E-C233-94CE-19E2240CBF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6356350"/>
            <a:ext cx="8153400" cy="365125"/>
          </a:xfrm>
        </p:spPr>
        <p:txBody>
          <a:bodyPr anchor="ctr"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DEPARTMENT/UNIT NAME</a:t>
            </a:r>
          </a:p>
        </p:txBody>
      </p:sp>
      <p:sp>
        <p:nvSpPr>
          <p:cNvPr id="4" name="Slide Number Placeholder">
            <a:extLst>
              <a:ext uri="{FF2B5EF4-FFF2-40B4-BE49-F238E27FC236}">
                <a16:creationId xmlns:a16="http://schemas.microsoft.com/office/drawing/2014/main" id="{2166FCCC-D572-7B04-6D0C-142E9AF1AE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6134D44-37F0-44A1-8A08-E9432A030C0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Subheading">
            <a:extLst>
              <a:ext uri="{FF2B5EF4-FFF2-40B4-BE49-F238E27FC236}">
                <a16:creationId xmlns:a16="http://schemas.microsoft.com/office/drawing/2014/main" id="{0BA45A50-1DF7-BF11-4822-6F854C55623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52463" y="3570150"/>
            <a:ext cx="10370191" cy="764799"/>
          </a:xfrm>
        </p:spPr>
        <p:txBody>
          <a:bodyPr anchor="ctr">
            <a:normAutofit/>
          </a:bodyPr>
          <a:lstStyle>
            <a:lvl1pPr marL="457200" indent="-4572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30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5" name="Subheading 2">
            <a:extLst>
              <a:ext uri="{FF2B5EF4-FFF2-40B4-BE49-F238E27FC236}">
                <a16:creationId xmlns:a16="http://schemas.microsoft.com/office/drawing/2014/main" id="{87344FC9-816B-4FB8-CD29-03B82498CBF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52463" y="4398457"/>
            <a:ext cx="10370191" cy="764799"/>
          </a:xfrm>
        </p:spPr>
        <p:txBody>
          <a:bodyPr anchor="ctr">
            <a:normAutofit/>
          </a:bodyPr>
          <a:lstStyle>
            <a:lvl1pPr marL="457200" indent="-4572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30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859589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Accent">
            <a:extLst>
              <a:ext uri="{FF2B5EF4-FFF2-40B4-BE49-F238E27FC236}">
                <a16:creationId xmlns:a16="http://schemas.microsoft.com/office/drawing/2014/main" id="{EC828380-4544-4F96-B8A5-DCC905DD29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8434" y="823599"/>
            <a:ext cx="1189819" cy="9823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E786A00E-850A-460E-A70F-9654094110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4228" y="277803"/>
            <a:ext cx="10370191" cy="1189820"/>
          </a:xfrm>
        </p:spPr>
        <p:txBody>
          <a:bodyPr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>
                <a:solidFill>
                  <a:schemeClr val="tx2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Slide Title</a:t>
            </a:r>
          </a:p>
        </p:txBody>
      </p:sp>
      <p:pic>
        <p:nvPicPr>
          <p:cNvPr id="7" name="Block I">
            <a:extLst>
              <a:ext uri="{FF2B5EF4-FFF2-40B4-BE49-F238E27FC236}">
                <a16:creationId xmlns:a16="http://schemas.microsoft.com/office/drawing/2014/main" id="{83CCBDC0-B71E-50D9-1AE4-50C357B154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14691" y="277804"/>
            <a:ext cx="516232" cy="745668"/>
          </a:xfrm>
          <a:prstGeom prst="rect">
            <a:avLst/>
          </a:prstGeom>
        </p:spPr>
      </p:pic>
      <p:sp>
        <p:nvSpPr>
          <p:cNvPr id="21" name="Subheading 2">
            <a:extLst>
              <a:ext uri="{FF2B5EF4-FFF2-40B4-BE49-F238E27FC236}">
                <a16:creationId xmlns:a16="http://schemas.microsoft.com/office/drawing/2014/main" id="{2D3D518F-FED5-7E25-12CE-FCBE9431A5C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54228" y="1904561"/>
            <a:ext cx="10370191" cy="3813193"/>
          </a:xfrm>
        </p:spPr>
        <p:txBody>
          <a:bodyPr anchor="t">
            <a:normAutofit/>
          </a:bodyPr>
          <a:lstStyle>
            <a:lvl1pPr marL="457200" indent="-4572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30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2" name="Footer background">
            <a:extLst>
              <a:ext uri="{FF2B5EF4-FFF2-40B4-BE49-F238E27FC236}">
                <a16:creationId xmlns:a16="http://schemas.microsoft.com/office/drawing/2014/main" id="{2CDA5182-C298-A7CD-BECD-28B3EF9F54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245413"/>
            <a:ext cx="12187066" cy="6125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epartment/Unit name Placeholder">
            <a:extLst>
              <a:ext uri="{FF2B5EF4-FFF2-40B4-BE49-F238E27FC236}">
                <a16:creationId xmlns:a16="http://schemas.microsoft.com/office/drawing/2014/main" id="{D04B6268-443E-C233-94CE-19E2240CBF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6356350"/>
            <a:ext cx="8153400" cy="365125"/>
          </a:xfrm>
        </p:spPr>
        <p:txBody>
          <a:bodyPr anchor="ctr"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DEPARTMENT/UNIT NAME</a:t>
            </a:r>
          </a:p>
        </p:txBody>
      </p:sp>
      <p:sp>
        <p:nvSpPr>
          <p:cNvPr id="4" name="Slide Number Placeholder">
            <a:extLst>
              <a:ext uri="{FF2B5EF4-FFF2-40B4-BE49-F238E27FC236}">
                <a16:creationId xmlns:a16="http://schemas.microsoft.com/office/drawing/2014/main" id="{2166FCCC-D572-7B04-6D0C-142E9AF1AE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6134D44-37F0-44A1-8A08-E9432A030C0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9424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lock I">
            <a:extLst>
              <a:ext uri="{FF2B5EF4-FFF2-40B4-BE49-F238E27FC236}">
                <a16:creationId xmlns:a16="http://schemas.microsoft.com/office/drawing/2014/main" id="{D5DA79D9-6B40-7F27-6A6B-EA75CB7C61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14691" y="277804"/>
            <a:ext cx="516232" cy="745668"/>
          </a:xfrm>
          <a:prstGeom prst="rect">
            <a:avLst/>
          </a:prstGeom>
        </p:spPr>
      </p:pic>
      <p:sp>
        <p:nvSpPr>
          <p:cNvPr id="15" name="Large Quote  Placeholder">
            <a:extLst>
              <a:ext uri="{FF2B5EF4-FFF2-40B4-BE49-F238E27FC236}">
                <a16:creationId xmlns:a16="http://schemas.microsoft.com/office/drawing/2014/main" id="{8439945E-3870-D7AE-A511-982401C95CA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060741" y="1291652"/>
            <a:ext cx="6179926" cy="764799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0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Large Quote</a:t>
            </a:r>
          </a:p>
        </p:txBody>
      </p:sp>
      <p:sp>
        <p:nvSpPr>
          <p:cNvPr id="17" name="Attribution 1 Placeholder">
            <a:extLst>
              <a:ext uri="{FF2B5EF4-FFF2-40B4-BE49-F238E27FC236}">
                <a16:creationId xmlns:a16="http://schemas.microsoft.com/office/drawing/2014/main" id="{2A25C115-1C3A-AC3A-C7C7-570E85027B6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127193" y="2116732"/>
            <a:ext cx="2113474" cy="429881"/>
          </a:xfr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sp>
        <p:nvSpPr>
          <p:cNvPr id="19" name="Long Quote Placeholder">
            <a:extLst>
              <a:ext uri="{FF2B5EF4-FFF2-40B4-BE49-F238E27FC236}">
                <a16:creationId xmlns:a16="http://schemas.microsoft.com/office/drawing/2014/main" id="{C6593C7D-5AD9-BC2C-0070-B0B3F7287B2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060741" y="3501730"/>
            <a:ext cx="6179926" cy="150724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Long Paragraph Quote </a:t>
            </a:r>
          </a:p>
        </p:txBody>
      </p:sp>
      <p:sp>
        <p:nvSpPr>
          <p:cNvPr id="20" name="Long Quote attribution Placeholder">
            <a:extLst>
              <a:ext uri="{FF2B5EF4-FFF2-40B4-BE49-F238E27FC236}">
                <a16:creationId xmlns:a16="http://schemas.microsoft.com/office/drawing/2014/main" id="{D808D8CD-BCBE-F257-3C6F-64185F7ABD1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127193" y="5065124"/>
            <a:ext cx="2113474" cy="429881"/>
          </a:xfr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sp>
        <p:nvSpPr>
          <p:cNvPr id="5" name="Footer Background">
            <a:extLst>
              <a:ext uri="{FF2B5EF4-FFF2-40B4-BE49-F238E27FC236}">
                <a16:creationId xmlns:a16="http://schemas.microsoft.com/office/drawing/2014/main" id="{15D7D23A-1232-9173-80E0-A45F3AAD9C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245413"/>
            <a:ext cx="12187066" cy="6125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epartment/Unit name Placeholder">
            <a:extLst>
              <a:ext uri="{FF2B5EF4-FFF2-40B4-BE49-F238E27FC236}">
                <a16:creationId xmlns:a16="http://schemas.microsoft.com/office/drawing/2014/main" id="{AB35559D-9B81-15E1-57F6-5A5D9BA4D76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6356350"/>
            <a:ext cx="8153400" cy="365125"/>
          </a:xfrm>
        </p:spPr>
        <p:txBody>
          <a:bodyPr anchor="ctr"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DEPARTMENT/UNIT NAME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F5EEECF-FB5A-EB2A-C6A5-7ACB9EE00D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86134D44-37F0-44A1-8A08-E9432A030C0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0187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Accent">
            <a:extLst>
              <a:ext uri="{FF2B5EF4-FFF2-40B4-BE49-F238E27FC236}">
                <a16:creationId xmlns:a16="http://schemas.microsoft.com/office/drawing/2014/main" id="{6AC03172-2FA4-F47D-B58A-C84D36B9E6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8434" y="823599"/>
            <a:ext cx="1189819" cy="9823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Placeholder">
            <a:extLst>
              <a:ext uri="{FF2B5EF4-FFF2-40B4-BE49-F238E27FC236}">
                <a16:creationId xmlns:a16="http://schemas.microsoft.com/office/drawing/2014/main" id="{119C3D1A-1767-F64F-CCEA-FD8AB56C887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4228" y="277803"/>
            <a:ext cx="10370191" cy="1189820"/>
          </a:xfrm>
        </p:spPr>
        <p:txBody>
          <a:bodyPr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>
                <a:solidFill>
                  <a:schemeClr val="tx2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Slide Title</a:t>
            </a:r>
          </a:p>
        </p:txBody>
      </p:sp>
      <p:pic>
        <p:nvPicPr>
          <p:cNvPr id="4" name="Block I">
            <a:extLst>
              <a:ext uri="{FF2B5EF4-FFF2-40B4-BE49-F238E27FC236}">
                <a16:creationId xmlns:a16="http://schemas.microsoft.com/office/drawing/2014/main" id="{D5DA79D9-6B40-7F27-6A6B-EA75CB7C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14691" y="277804"/>
            <a:ext cx="516232" cy="745668"/>
          </a:xfrm>
          <a:prstGeom prst="rect">
            <a:avLst/>
          </a:prstGeom>
        </p:spPr>
      </p:pic>
      <p:sp>
        <p:nvSpPr>
          <p:cNvPr id="6" name="Picture Placeholder 1">
            <a:extLst>
              <a:ext uri="{FF2B5EF4-FFF2-40B4-BE49-F238E27FC236}">
                <a16:creationId xmlns:a16="http://schemas.microsoft.com/office/drawing/2014/main" id="{5902D87F-A357-6B12-50D8-55555AA9D9D4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54038" y="1786687"/>
            <a:ext cx="4738687" cy="204293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Subhead 1 Placeholder">
            <a:extLst>
              <a:ext uri="{FF2B5EF4-FFF2-40B4-BE49-F238E27FC236}">
                <a16:creationId xmlns:a16="http://schemas.microsoft.com/office/drawing/2014/main" id="{CC193BC8-108C-8326-80FA-BAECF7254B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77348" y="1786687"/>
            <a:ext cx="5547072" cy="764799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22" name="Text Placeholder 1">
            <a:extLst>
              <a:ext uri="{FF2B5EF4-FFF2-40B4-BE49-F238E27FC236}">
                <a16:creationId xmlns:a16="http://schemas.microsoft.com/office/drawing/2014/main" id="{3208D36D-11B7-A53D-F8A8-E941F54F2B0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475583" y="2561957"/>
            <a:ext cx="5547072" cy="12676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3332E0F7-8D76-3BED-561C-C7B99F9CA5F4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52273" y="3924115"/>
            <a:ext cx="4738687" cy="204293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Subhead Placeholder 2">
            <a:extLst>
              <a:ext uri="{FF2B5EF4-FFF2-40B4-BE49-F238E27FC236}">
                <a16:creationId xmlns:a16="http://schemas.microsoft.com/office/drawing/2014/main" id="{4AEA1B53-9D39-71C7-6498-B61C0E9CDA9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475583" y="3924115"/>
            <a:ext cx="5547072" cy="764799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05DAD01A-BC33-C150-4677-8D04EA1F709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473818" y="4699385"/>
            <a:ext cx="5547072" cy="12676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background">
            <a:extLst>
              <a:ext uri="{FF2B5EF4-FFF2-40B4-BE49-F238E27FC236}">
                <a16:creationId xmlns:a16="http://schemas.microsoft.com/office/drawing/2014/main" id="{15D7D23A-1232-9173-80E0-A45F3AAD9C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245413"/>
            <a:ext cx="12187066" cy="6125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epartment/Unit name Placeholder">
            <a:extLst>
              <a:ext uri="{FF2B5EF4-FFF2-40B4-BE49-F238E27FC236}">
                <a16:creationId xmlns:a16="http://schemas.microsoft.com/office/drawing/2014/main" id="{AB35559D-9B81-15E1-57F6-5A5D9BA4D76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6356350"/>
            <a:ext cx="8153400" cy="365125"/>
          </a:xfrm>
        </p:spPr>
        <p:txBody>
          <a:bodyPr anchor="ctr"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DEPARTMENT/UNIT NAME</a:t>
            </a:r>
          </a:p>
        </p:txBody>
      </p:sp>
      <p:sp>
        <p:nvSpPr>
          <p:cNvPr id="2" name="Slide Number Placeholder">
            <a:extLst>
              <a:ext uri="{FF2B5EF4-FFF2-40B4-BE49-F238E27FC236}">
                <a16:creationId xmlns:a16="http://schemas.microsoft.com/office/drawing/2014/main" id="{5F5EEECF-FB5A-EB2A-C6A5-7ACB9EE00D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86134D44-37F0-44A1-8A08-E9432A030C0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667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Accent">
            <a:extLst>
              <a:ext uri="{FF2B5EF4-FFF2-40B4-BE49-F238E27FC236}">
                <a16:creationId xmlns:a16="http://schemas.microsoft.com/office/drawing/2014/main" id="{6AC03172-2FA4-F47D-B58A-C84D36B9E6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8434" y="823599"/>
            <a:ext cx="1189819" cy="98238"/>
          </a:xfrm>
          <a:prstGeom prst="rect">
            <a:avLst/>
          </a:prstGeom>
          <a:solidFill>
            <a:srgbClr val="FF5F05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itle">
            <a:extLst>
              <a:ext uri="{FF2B5EF4-FFF2-40B4-BE49-F238E27FC236}">
                <a16:creationId xmlns:a16="http://schemas.microsoft.com/office/drawing/2014/main" id="{119C3D1A-1767-F64F-CCEA-FD8AB56C887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4228" y="277803"/>
            <a:ext cx="10370191" cy="1189820"/>
          </a:xfrm>
        </p:spPr>
        <p:txBody>
          <a:bodyPr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>
                <a:solidFill>
                  <a:schemeClr val="tx2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Slide Title</a:t>
            </a:r>
          </a:p>
        </p:txBody>
      </p:sp>
      <p:pic>
        <p:nvPicPr>
          <p:cNvPr id="4" name="Block I">
            <a:extLst>
              <a:ext uri="{FF2B5EF4-FFF2-40B4-BE49-F238E27FC236}">
                <a16:creationId xmlns:a16="http://schemas.microsoft.com/office/drawing/2014/main" id="{D5DA79D9-6B40-7F27-6A6B-EA75CB7C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14691" y="277804"/>
            <a:ext cx="516232" cy="745668"/>
          </a:xfrm>
          <a:prstGeom prst="rect">
            <a:avLst/>
          </a:prstGeom>
        </p:spPr>
      </p:pic>
      <p:sp>
        <p:nvSpPr>
          <p:cNvPr id="18" name="Subhead Placeholder 1">
            <a:extLst>
              <a:ext uri="{FF2B5EF4-FFF2-40B4-BE49-F238E27FC236}">
                <a16:creationId xmlns:a16="http://schemas.microsoft.com/office/drawing/2014/main" id="{CC193BC8-108C-8326-80FA-BAECF7254B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4228" y="1786687"/>
            <a:ext cx="5547072" cy="764799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22" name="Text Placeholder 1">
            <a:extLst>
              <a:ext uri="{FF2B5EF4-FFF2-40B4-BE49-F238E27FC236}">
                <a16:creationId xmlns:a16="http://schemas.microsoft.com/office/drawing/2014/main" id="{3208D36D-11B7-A53D-F8A8-E941F54F2B0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52463" y="2561957"/>
            <a:ext cx="5547072" cy="12676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icture Placeholder 1">
            <a:extLst>
              <a:ext uri="{FF2B5EF4-FFF2-40B4-BE49-F238E27FC236}">
                <a16:creationId xmlns:a16="http://schemas.microsoft.com/office/drawing/2014/main" id="{5902D87F-A357-6B12-50D8-55555AA9D9D4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282203" y="1786687"/>
            <a:ext cx="4738687" cy="204293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Subhead Placeholder 2">
            <a:extLst>
              <a:ext uri="{FF2B5EF4-FFF2-40B4-BE49-F238E27FC236}">
                <a16:creationId xmlns:a16="http://schemas.microsoft.com/office/drawing/2014/main" id="{4AEA1B53-9D39-71C7-6498-B61C0E9CDA9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48820" y="3924115"/>
            <a:ext cx="5547072" cy="764799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05DAD01A-BC33-C150-4677-8D04EA1F709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50698" y="4699385"/>
            <a:ext cx="5547072" cy="12676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3332E0F7-8D76-3BED-561C-C7B99F9CA5F4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280438" y="3924115"/>
            <a:ext cx="4738687" cy="204293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Footer background">
            <a:extLst>
              <a:ext uri="{FF2B5EF4-FFF2-40B4-BE49-F238E27FC236}">
                <a16:creationId xmlns:a16="http://schemas.microsoft.com/office/drawing/2014/main" id="{15D7D23A-1232-9173-80E0-A45F3AAD9C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245413"/>
            <a:ext cx="12187066" cy="6125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epartment/Unit name Placeholder">
            <a:extLst>
              <a:ext uri="{FF2B5EF4-FFF2-40B4-BE49-F238E27FC236}">
                <a16:creationId xmlns:a16="http://schemas.microsoft.com/office/drawing/2014/main" id="{AB35559D-9B81-15E1-57F6-5A5D9BA4D76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6356350"/>
            <a:ext cx="8153400" cy="365125"/>
          </a:xfrm>
        </p:spPr>
        <p:txBody>
          <a:bodyPr anchor="ctr"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DEPARTMENT/UNIT NAME</a:t>
            </a:r>
          </a:p>
        </p:txBody>
      </p:sp>
      <p:sp>
        <p:nvSpPr>
          <p:cNvPr id="2" name="Slide Number Placeholder">
            <a:extLst>
              <a:ext uri="{FF2B5EF4-FFF2-40B4-BE49-F238E27FC236}">
                <a16:creationId xmlns:a16="http://schemas.microsoft.com/office/drawing/2014/main" id="{5F5EEECF-FB5A-EB2A-C6A5-7ACB9EE00D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86134D44-37F0-44A1-8A08-E9432A030C0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744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lock I">
            <a:extLst>
              <a:ext uri="{FF2B5EF4-FFF2-40B4-BE49-F238E27FC236}">
                <a16:creationId xmlns:a16="http://schemas.microsoft.com/office/drawing/2014/main" id="{D5DA79D9-6B40-7F27-6A6B-EA75CB7C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14691" y="277804"/>
            <a:ext cx="516232" cy="745668"/>
          </a:xfrm>
          <a:prstGeom prst="rect">
            <a:avLst/>
          </a:prstGeom>
        </p:spPr>
      </p:pic>
      <p:sp>
        <p:nvSpPr>
          <p:cNvPr id="14" name="Title accent">
            <a:extLst>
              <a:ext uri="{FF2B5EF4-FFF2-40B4-BE49-F238E27FC236}">
                <a16:creationId xmlns:a16="http://schemas.microsoft.com/office/drawing/2014/main" id="{6AC03172-2FA4-F47D-B58A-C84D36B9E6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8434" y="823599"/>
            <a:ext cx="1189819" cy="9823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">
            <a:extLst>
              <a:ext uri="{FF2B5EF4-FFF2-40B4-BE49-F238E27FC236}">
                <a16:creationId xmlns:a16="http://schemas.microsoft.com/office/drawing/2014/main" id="{119C3D1A-1767-F64F-CCEA-FD8AB56C887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4228" y="277803"/>
            <a:ext cx="10370191" cy="1189820"/>
          </a:xfrm>
        </p:spPr>
        <p:txBody>
          <a:bodyPr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>
                <a:solidFill>
                  <a:schemeClr val="tx2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Slide Title</a:t>
            </a:r>
          </a:p>
        </p:txBody>
      </p:sp>
      <p:sp>
        <p:nvSpPr>
          <p:cNvPr id="6" name="Picture Placeholder">
            <a:extLst>
              <a:ext uri="{FF2B5EF4-FFF2-40B4-BE49-F238E27FC236}">
                <a16:creationId xmlns:a16="http://schemas.microsoft.com/office/drawing/2014/main" id="{5902D87F-A357-6B12-50D8-55555AA9D9D4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54038" y="1786687"/>
            <a:ext cx="4738687" cy="432220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Subhead Placeholder">
            <a:extLst>
              <a:ext uri="{FF2B5EF4-FFF2-40B4-BE49-F238E27FC236}">
                <a16:creationId xmlns:a16="http://schemas.microsoft.com/office/drawing/2014/main" id="{CC193BC8-108C-8326-80FA-BAECF7254B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77348" y="2717104"/>
            <a:ext cx="5547072" cy="764799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22" name="Text Placeholder">
            <a:extLst>
              <a:ext uri="{FF2B5EF4-FFF2-40B4-BE49-F238E27FC236}">
                <a16:creationId xmlns:a16="http://schemas.microsoft.com/office/drawing/2014/main" id="{3208D36D-11B7-A53D-F8A8-E941F54F2B0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475583" y="3492374"/>
            <a:ext cx="5547072" cy="12676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background">
            <a:extLst>
              <a:ext uri="{FF2B5EF4-FFF2-40B4-BE49-F238E27FC236}">
                <a16:creationId xmlns:a16="http://schemas.microsoft.com/office/drawing/2014/main" id="{15D7D23A-1232-9173-80E0-A45F3AAD9C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245413"/>
            <a:ext cx="12187066" cy="6125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epartment/Unit name Placeholder">
            <a:extLst>
              <a:ext uri="{FF2B5EF4-FFF2-40B4-BE49-F238E27FC236}">
                <a16:creationId xmlns:a16="http://schemas.microsoft.com/office/drawing/2014/main" id="{AB35559D-9B81-15E1-57F6-5A5D9BA4D76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6356350"/>
            <a:ext cx="8153400" cy="365125"/>
          </a:xfrm>
        </p:spPr>
        <p:txBody>
          <a:bodyPr anchor="ctr"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DEPARTMENT/UNIT NAME</a:t>
            </a:r>
          </a:p>
        </p:txBody>
      </p:sp>
      <p:sp>
        <p:nvSpPr>
          <p:cNvPr id="2" name="Slide Number Placeholder">
            <a:extLst>
              <a:ext uri="{FF2B5EF4-FFF2-40B4-BE49-F238E27FC236}">
                <a16:creationId xmlns:a16="http://schemas.microsoft.com/office/drawing/2014/main" id="{5F5EEECF-FB5A-EB2A-C6A5-7ACB9EE00D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86134D44-37F0-44A1-8A08-E9432A030C0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62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F695CC64-3461-3E2F-96AD-692D482DCE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sp>
        <p:nvSpPr>
          <p:cNvPr id="3" name="Title Placeholder">
            <a:extLst>
              <a:ext uri="{FF2B5EF4-FFF2-40B4-BE49-F238E27FC236}">
                <a16:creationId xmlns:a16="http://schemas.microsoft.com/office/drawing/2014/main" id="{BFEDB59C-4BF0-5E85-1838-3559AB4A4C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86249" y="2163545"/>
            <a:ext cx="9603281" cy="16144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Department/Unit name placeholder">
            <a:extLst>
              <a:ext uri="{FF2B5EF4-FFF2-40B4-BE49-F238E27FC236}">
                <a16:creationId xmlns:a16="http://schemas.microsoft.com/office/drawing/2014/main" id="{6F3B0995-AA99-DD7A-5E57-105793B75D6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88719" y="3694701"/>
            <a:ext cx="9603281" cy="76796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Department/Unit Name</a:t>
            </a:r>
          </a:p>
        </p:txBody>
      </p:sp>
      <p:sp>
        <p:nvSpPr>
          <p:cNvPr id="6" name="Date Placeholder">
            <a:extLst>
              <a:ext uri="{FF2B5EF4-FFF2-40B4-BE49-F238E27FC236}">
                <a16:creationId xmlns:a16="http://schemas.microsoft.com/office/drawing/2014/main" id="{ACD6DADD-8DC8-0FA6-3202-554F0A5F181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588719" y="4462670"/>
            <a:ext cx="9603281" cy="76796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93668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accent">
            <a:extLst>
              <a:ext uri="{FF2B5EF4-FFF2-40B4-BE49-F238E27FC236}">
                <a16:creationId xmlns:a16="http://schemas.microsoft.com/office/drawing/2014/main" id="{6AC03172-2FA4-F47D-B58A-C84D36B9E6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8434" y="823599"/>
            <a:ext cx="1189819" cy="9823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">
            <a:extLst>
              <a:ext uri="{FF2B5EF4-FFF2-40B4-BE49-F238E27FC236}">
                <a16:creationId xmlns:a16="http://schemas.microsoft.com/office/drawing/2014/main" id="{119C3D1A-1767-F64F-CCEA-FD8AB56C887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4228" y="277803"/>
            <a:ext cx="10370191" cy="1189820"/>
          </a:xfrm>
        </p:spPr>
        <p:txBody>
          <a:bodyPr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>
                <a:solidFill>
                  <a:schemeClr val="tx2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Slide Title</a:t>
            </a:r>
          </a:p>
        </p:txBody>
      </p:sp>
      <p:pic>
        <p:nvPicPr>
          <p:cNvPr id="4" name="Block I">
            <a:extLst>
              <a:ext uri="{FF2B5EF4-FFF2-40B4-BE49-F238E27FC236}">
                <a16:creationId xmlns:a16="http://schemas.microsoft.com/office/drawing/2014/main" id="{D5DA79D9-6B40-7F27-6A6B-EA75CB7C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15372" y="277803"/>
            <a:ext cx="516232" cy="745668"/>
          </a:xfrm>
          <a:prstGeom prst="rect">
            <a:avLst/>
          </a:prstGeom>
        </p:spPr>
      </p:pic>
      <p:sp>
        <p:nvSpPr>
          <p:cNvPr id="18" name="Subheading">
            <a:extLst>
              <a:ext uri="{FF2B5EF4-FFF2-40B4-BE49-F238E27FC236}">
                <a16:creationId xmlns:a16="http://schemas.microsoft.com/office/drawing/2014/main" id="{CC193BC8-108C-8326-80FA-BAECF7254B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8820" y="2717104"/>
            <a:ext cx="5547072" cy="764799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22" name="Text Placeholder">
            <a:extLst>
              <a:ext uri="{FF2B5EF4-FFF2-40B4-BE49-F238E27FC236}">
                <a16:creationId xmlns:a16="http://schemas.microsoft.com/office/drawing/2014/main" id="{3208D36D-11B7-A53D-F8A8-E941F54F2B0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50698" y="3492374"/>
            <a:ext cx="5547072" cy="12676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icture Placeholder">
            <a:extLst>
              <a:ext uri="{FF2B5EF4-FFF2-40B4-BE49-F238E27FC236}">
                <a16:creationId xmlns:a16="http://schemas.microsoft.com/office/drawing/2014/main" id="{5902D87F-A357-6B12-50D8-55555AA9D9D4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283968" y="1786687"/>
            <a:ext cx="4738687" cy="432220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Footer background">
            <a:extLst>
              <a:ext uri="{FF2B5EF4-FFF2-40B4-BE49-F238E27FC236}">
                <a16:creationId xmlns:a16="http://schemas.microsoft.com/office/drawing/2014/main" id="{15D7D23A-1232-9173-80E0-A45F3AAD9C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245413"/>
            <a:ext cx="12187066" cy="6125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epartment/Unit name Placeholder">
            <a:extLst>
              <a:ext uri="{FF2B5EF4-FFF2-40B4-BE49-F238E27FC236}">
                <a16:creationId xmlns:a16="http://schemas.microsoft.com/office/drawing/2014/main" id="{AB35559D-9B81-15E1-57F6-5A5D9BA4D76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6356350"/>
            <a:ext cx="8153400" cy="365125"/>
          </a:xfrm>
        </p:spPr>
        <p:txBody>
          <a:bodyPr anchor="ctr"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DEPARTMENT/UNIT NAME</a:t>
            </a:r>
          </a:p>
        </p:txBody>
      </p:sp>
      <p:sp>
        <p:nvSpPr>
          <p:cNvPr id="2" name="Slide Number Placeholder">
            <a:extLst>
              <a:ext uri="{FF2B5EF4-FFF2-40B4-BE49-F238E27FC236}">
                <a16:creationId xmlns:a16="http://schemas.microsoft.com/office/drawing/2014/main" id="{5F5EEECF-FB5A-EB2A-C6A5-7ACB9EE00D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86134D44-37F0-44A1-8A08-E9432A030C0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6177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accent">
            <a:extLst>
              <a:ext uri="{FF2B5EF4-FFF2-40B4-BE49-F238E27FC236}">
                <a16:creationId xmlns:a16="http://schemas.microsoft.com/office/drawing/2014/main" id="{6AC03172-2FA4-F47D-B58A-C84D36B9E6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8434" y="823599"/>
            <a:ext cx="1189819" cy="9823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Placeholder">
            <a:extLst>
              <a:ext uri="{FF2B5EF4-FFF2-40B4-BE49-F238E27FC236}">
                <a16:creationId xmlns:a16="http://schemas.microsoft.com/office/drawing/2014/main" id="{119C3D1A-1767-F64F-CCEA-FD8AB56C887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4228" y="277803"/>
            <a:ext cx="10370191" cy="1189820"/>
          </a:xfrm>
        </p:spPr>
        <p:txBody>
          <a:bodyPr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>
                <a:solidFill>
                  <a:schemeClr val="tx2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Slide Title</a:t>
            </a:r>
          </a:p>
        </p:txBody>
      </p:sp>
      <p:pic>
        <p:nvPicPr>
          <p:cNvPr id="4" name="Block I">
            <a:extLst>
              <a:ext uri="{FF2B5EF4-FFF2-40B4-BE49-F238E27FC236}">
                <a16:creationId xmlns:a16="http://schemas.microsoft.com/office/drawing/2014/main" id="{D5DA79D9-6B40-7F27-6A6B-EA75CB7C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14691" y="277804"/>
            <a:ext cx="516232" cy="745668"/>
          </a:xfrm>
          <a:prstGeom prst="rect">
            <a:avLst/>
          </a:prstGeom>
        </p:spPr>
      </p:pic>
      <p:sp>
        <p:nvSpPr>
          <p:cNvPr id="6" name="Picture Placeholder">
            <a:extLst>
              <a:ext uri="{FF2B5EF4-FFF2-40B4-BE49-F238E27FC236}">
                <a16:creationId xmlns:a16="http://schemas.microsoft.com/office/drawing/2014/main" id="{5902D87F-A357-6B12-50D8-55555AA9D9D4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50698" y="1578560"/>
            <a:ext cx="10371957" cy="3875254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">
            <a:extLst>
              <a:ext uri="{FF2B5EF4-FFF2-40B4-BE49-F238E27FC236}">
                <a16:creationId xmlns:a16="http://schemas.microsoft.com/office/drawing/2014/main" id="{3208D36D-11B7-A53D-F8A8-E941F54F2B0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54689" y="5590340"/>
            <a:ext cx="10367965" cy="61258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background">
            <a:extLst>
              <a:ext uri="{FF2B5EF4-FFF2-40B4-BE49-F238E27FC236}">
                <a16:creationId xmlns:a16="http://schemas.microsoft.com/office/drawing/2014/main" id="{15D7D23A-1232-9173-80E0-A45F3AAD9C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245413"/>
            <a:ext cx="12187066" cy="6125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epartment/Unit name Placeholder">
            <a:extLst>
              <a:ext uri="{FF2B5EF4-FFF2-40B4-BE49-F238E27FC236}">
                <a16:creationId xmlns:a16="http://schemas.microsoft.com/office/drawing/2014/main" id="{AB35559D-9B81-15E1-57F6-5A5D9BA4D76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6356350"/>
            <a:ext cx="8153400" cy="365125"/>
          </a:xfrm>
        </p:spPr>
        <p:txBody>
          <a:bodyPr anchor="ctr"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DEPARTMENT/UNIT NAME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F5EEECF-FB5A-EB2A-C6A5-7ACB9EE00D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86134D44-37F0-44A1-8A08-E9432A030C0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7833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Placeholder">
            <a:extLst>
              <a:ext uri="{FF2B5EF4-FFF2-40B4-BE49-F238E27FC236}">
                <a16:creationId xmlns:a16="http://schemas.microsoft.com/office/drawing/2014/main" id="{7D02BED8-DBC4-0252-E92E-234AE9D9F15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79104" y="2391179"/>
            <a:ext cx="4187900" cy="764799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5" name="Text Placeholder">
            <a:extLst>
              <a:ext uri="{FF2B5EF4-FFF2-40B4-BE49-F238E27FC236}">
                <a16:creationId xmlns:a16="http://schemas.microsoft.com/office/drawing/2014/main" id="{A877C0E9-AC67-8A06-EFD9-3C48FB86AFC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677339" y="3166449"/>
            <a:ext cx="4187900" cy="12676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background">
            <a:extLst>
              <a:ext uri="{FF2B5EF4-FFF2-40B4-BE49-F238E27FC236}">
                <a16:creationId xmlns:a16="http://schemas.microsoft.com/office/drawing/2014/main" id="{15D7D23A-1232-9173-80E0-A45F3AAD9C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245413"/>
            <a:ext cx="12187066" cy="6125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epartment/Unit name Placeholder">
            <a:extLst>
              <a:ext uri="{FF2B5EF4-FFF2-40B4-BE49-F238E27FC236}">
                <a16:creationId xmlns:a16="http://schemas.microsoft.com/office/drawing/2014/main" id="{AB35559D-9B81-15E1-57F6-5A5D9BA4D76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6356350"/>
            <a:ext cx="8153400" cy="365125"/>
          </a:xfrm>
        </p:spPr>
        <p:txBody>
          <a:bodyPr anchor="ctr"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DEPARTMENT/UNIT NAME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F5EEECF-FB5A-EB2A-C6A5-7ACB9EE00D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86134D44-37F0-44A1-8A08-E9432A030C0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280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lock I">
            <a:extLst>
              <a:ext uri="{FF2B5EF4-FFF2-40B4-BE49-F238E27FC236}">
                <a16:creationId xmlns:a16="http://schemas.microsoft.com/office/drawing/2014/main" id="{D5DA79D9-6B40-7F27-6A6B-EA75CB7C61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14691" y="277804"/>
            <a:ext cx="516232" cy="745668"/>
          </a:xfrm>
          <a:prstGeom prst="rect">
            <a:avLst/>
          </a:prstGeom>
        </p:spPr>
      </p:pic>
      <p:sp>
        <p:nvSpPr>
          <p:cNvPr id="11" name="Title Placeholder">
            <a:extLst>
              <a:ext uri="{FF2B5EF4-FFF2-40B4-BE49-F238E27FC236}">
                <a16:creationId xmlns:a16="http://schemas.microsoft.com/office/drawing/2014/main" id="{9FFDD080-4638-6791-3E4F-BA329002E2B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248247" y="4070491"/>
            <a:ext cx="7695506" cy="764799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22" name="Text Placeholder">
            <a:extLst>
              <a:ext uri="{FF2B5EF4-FFF2-40B4-BE49-F238E27FC236}">
                <a16:creationId xmlns:a16="http://schemas.microsoft.com/office/drawing/2014/main" id="{3208D36D-11B7-A53D-F8A8-E941F54F2B0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48247" y="4980067"/>
            <a:ext cx="7695506" cy="61258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Department/Unit name Placeholder">
            <a:extLst>
              <a:ext uri="{FF2B5EF4-FFF2-40B4-BE49-F238E27FC236}">
                <a16:creationId xmlns:a16="http://schemas.microsoft.com/office/drawing/2014/main" id="{AB35559D-9B81-15E1-57F6-5A5D9BA4D76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6356350"/>
            <a:ext cx="8153400" cy="365125"/>
          </a:xfrm>
        </p:spPr>
        <p:txBody>
          <a:bodyPr anchor="ctr"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DEPARTMENT/UNIT NAME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F5EEECF-FB5A-EB2A-C6A5-7ACB9EE00D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86134D44-37F0-44A1-8A08-E9432A030C0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300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accent">
            <a:extLst>
              <a:ext uri="{FF2B5EF4-FFF2-40B4-BE49-F238E27FC236}">
                <a16:creationId xmlns:a16="http://schemas.microsoft.com/office/drawing/2014/main" id="{EC828380-4544-4F96-B8A5-DCC905DD29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8434" y="823599"/>
            <a:ext cx="1189819" cy="9823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Placeholder">
            <a:extLst>
              <a:ext uri="{FF2B5EF4-FFF2-40B4-BE49-F238E27FC236}">
                <a16:creationId xmlns:a16="http://schemas.microsoft.com/office/drawing/2014/main" id="{E786A00E-850A-460E-A70F-9654094110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4228" y="277803"/>
            <a:ext cx="10370191" cy="1189820"/>
          </a:xfrm>
        </p:spPr>
        <p:txBody>
          <a:bodyPr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>
                <a:solidFill>
                  <a:schemeClr val="tx2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Slide Title</a:t>
            </a:r>
          </a:p>
        </p:txBody>
      </p:sp>
      <p:pic>
        <p:nvPicPr>
          <p:cNvPr id="7" name="Block I">
            <a:extLst>
              <a:ext uri="{FF2B5EF4-FFF2-40B4-BE49-F238E27FC236}">
                <a16:creationId xmlns:a16="http://schemas.microsoft.com/office/drawing/2014/main" id="{83CCBDC0-B71E-50D9-1AE4-50C357B154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14691" y="277804"/>
            <a:ext cx="516232" cy="745669"/>
          </a:xfrm>
          <a:prstGeom prst="rect">
            <a:avLst/>
          </a:prstGeom>
        </p:spPr>
      </p:pic>
      <p:sp>
        <p:nvSpPr>
          <p:cNvPr id="5" name="Chart Placeholder">
            <a:extLst>
              <a:ext uri="{FF2B5EF4-FFF2-40B4-BE49-F238E27FC236}">
                <a16:creationId xmlns:a16="http://schemas.microsoft.com/office/drawing/2014/main" id="{A294C2DE-00CB-57AC-36E4-F1BD262706DC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1430338" y="1747838"/>
            <a:ext cx="9134475" cy="4360862"/>
          </a:xfrm>
        </p:spPr>
        <p:txBody>
          <a:bodyPr/>
          <a:lstStyle/>
          <a:p>
            <a:r>
              <a:rPr lang="en-US" dirty="0"/>
              <a:t>Click icon to add chart</a:t>
            </a:r>
          </a:p>
        </p:txBody>
      </p:sp>
      <p:sp>
        <p:nvSpPr>
          <p:cNvPr id="2" name="Footer background">
            <a:extLst>
              <a:ext uri="{FF2B5EF4-FFF2-40B4-BE49-F238E27FC236}">
                <a16:creationId xmlns:a16="http://schemas.microsoft.com/office/drawing/2014/main" id="{2CDA5182-C298-A7CD-BECD-28B3EF9F54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245413"/>
            <a:ext cx="12187066" cy="6125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epartment/unit placeholder">
            <a:extLst>
              <a:ext uri="{FF2B5EF4-FFF2-40B4-BE49-F238E27FC236}">
                <a16:creationId xmlns:a16="http://schemas.microsoft.com/office/drawing/2014/main" id="{D04B6268-443E-C233-94CE-19E2240CBF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6356350"/>
            <a:ext cx="8153400" cy="365125"/>
          </a:xfrm>
        </p:spPr>
        <p:txBody>
          <a:bodyPr anchor="ctr"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DEPARTMENT/UNIT NAME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66FCCC-D572-7B04-6D0C-142E9AF1AE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6134D44-37F0-44A1-8A08-E9432A030C0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87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&#10;&#10;Description automatically generated">
            <a:extLst>
              <a:ext uri="{FF2B5EF4-FFF2-40B4-BE49-F238E27FC236}">
                <a16:creationId xmlns:a16="http://schemas.microsoft.com/office/drawing/2014/main" id="{B1BBE6F3-1224-AE90-FEBE-EEDE87A01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5"/>
            <a:ext cx="12192000" cy="6854430"/>
          </a:xfrm>
          <a:prstGeom prst="rect">
            <a:avLst/>
          </a:prstGeom>
        </p:spPr>
      </p:pic>
      <p:sp>
        <p:nvSpPr>
          <p:cNvPr id="17" name="Title Placeholder">
            <a:extLst>
              <a:ext uri="{FF2B5EF4-FFF2-40B4-BE49-F238E27FC236}">
                <a16:creationId xmlns:a16="http://schemas.microsoft.com/office/drawing/2014/main" id="{9E07F9AC-4E7E-9623-9170-90BDADFA2A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10698" y="823864"/>
            <a:ext cx="8981220" cy="1107047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12" name="Title Underscore">
            <a:extLst>
              <a:ext uri="{FF2B5EF4-FFF2-40B4-BE49-F238E27FC236}">
                <a16:creationId xmlns:a16="http://schemas.microsoft.com/office/drawing/2014/main" id="{58F4D01E-94DA-4F0B-8E13-618D11B2D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455664" y="1930911"/>
            <a:ext cx="1275549" cy="1419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lock I">
            <a:extLst>
              <a:ext uri="{FF2B5EF4-FFF2-40B4-BE49-F238E27FC236}">
                <a16:creationId xmlns:a16="http://schemas.microsoft.com/office/drawing/2014/main" id="{2ECD6B36-AE20-6B2C-70DA-90541397C6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04605" y="277805"/>
            <a:ext cx="529474" cy="764795"/>
          </a:xfrm>
          <a:prstGeom prst="rect">
            <a:avLst/>
          </a:prstGeom>
        </p:spPr>
      </p:pic>
      <p:sp>
        <p:nvSpPr>
          <p:cNvPr id="19" name="Text Placeholder 1">
            <a:extLst>
              <a:ext uri="{FF2B5EF4-FFF2-40B4-BE49-F238E27FC236}">
                <a16:creationId xmlns:a16="http://schemas.microsoft.com/office/drawing/2014/main" id="{645B5409-DDAC-5BBA-E785-37F723B5630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10697" y="2328261"/>
            <a:ext cx="8981219" cy="2201477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Questions/Contact/Information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2982A2E9-6729-F459-2EB4-38593EB1846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610697" y="4952165"/>
            <a:ext cx="8981219" cy="796785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Department/Unit name Placeholder">
            <a:extLst>
              <a:ext uri="{FF2B5EF4-FFF2-40B4-BE49-F238E27FC236}">
                <a16:creationId xmlns:a16="http://schemas.microsoft.com/office/drawing/2014/main" id="{EC420C19-0C40-EAE2-AA9D-5101B4FF164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6356350"/>
            <a:ext cx="8153400" cy="365125"/>
          </a:xfrm>
        </p:spPr>
        <p:txBody>
          <a:bodyPr anchor="ctr"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DEPARTMENT/UNIT NAME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1DAF599E-70A8-5E76-56CB-CA69217C10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134D44-37F0-44A1-8A08-E9432A030C0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72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orange, yellow, bright&#10;&#10;Description automatically generated">
            <a:extLst>
              <a:ext uri="{FF2B5EF4-FFF2-40B4-BE49-F238E27FC236}">
                <a16:creationId xmlns:a16="http://schemas.microsoft.com/office/drawing/2014/main" id="{12395475-4CA9-AFD0-CBCB-74FDA7E8B2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7" name="Title Placeholder">
            <a:extLst>
              <a:ext uri="{FF2B5EF4-FFF2-40B4-BE49-F238E27FC236}">
                <a16:creationId xmlns:a16="http://schemas.microsoft.com/office/drawing/2014/main" id="{33DE6DDB-A415-6C63-7353-2B6BB41D58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10698" y="823864"/>
            <a:ext cx="8981220" cy="1107047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10" name="Title Underscore">
            <a:extLst>
              <a:ext uri="{FF2B5EF4-FFF2-40B4-BE49-F238E27FC236}">
                <a16:creationId xmlns:a16="http://schemas.microsoft.com/office/drawing/2014/main" id="{EE499929-DC2D-46B3-A28E-229CC329AB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455664" y="1930911"/>
            <a:ext cx="1275549" cy="1419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Block I">
            <a:extLst>
              <a:ext uri="{FF2B5EF4-FFF2-40B4-BE49-F238E27FC236}">
                <a16:creationId xmlns:a16="http://schemas.microsoft.com/office/drawing/2014/main" id="{E693DE19-AD82-43E4-870B-ABD71ED9E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8275" y="277804"/>
            <a:ext cx="528575" cy="764797"/>
          </a:xfrm>
          <a:prstGeom prst="rect">
            <a:avLst/>
          </a:prstGeom>
        </p:spPr>
      </p:pic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20D3AEAA-8383-5B38-DD49-CF2D2E42B2F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10697" y="2328261"/>
            <a:ext cx="8981219" cy="2201477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Questions/Contact/Information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F650F580-D423-6DBC-88B2-B37D4EB87AF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610697" y="4952165"/>
            <a:ext cx="8981219" cy="796785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epartment/Unit name Placeholder">
            <a:extLst>
              <a:ext uri="{FF2B5EF4-FFF2-40B4-BE49-F238E27FC236}">
                <a16:creationId xmlns:a16="http://schemas.microsoft.com/office/drawing/2014/main" id="{D09D9943-0FAE-E4DE-E4FE-0B3F8F5513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6356350"/>
            <a:ext cx="8153400" cy="365125"/>
          </a:xfrm>
        </p:spPr>
        <p:txBody>
          <a:bodyPr anchor="ctr"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DEPARTMENT/UNIT NAME</a:t>
            </a:r>
          </a:p>
        </p:txBody>
      </p:sp>
      <p:sp>
        <p:nvSpPr>
          <p:cNvPr id="2" name="Slide Number Placeholder">
            <a:extLst>
              <a:ext uri="{FF2B5EF4-FFF2-40B4-BE49-F238E27FC236}">
                <a16:creationId xmlns:a16="http://schemas.microsoft.com/office/drawing/2014/main" id="{BC285FAE-FC3C-B139-BFE4-13B4645528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134D44-37F0-44A1-8A08-E9432A030C0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7082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EADAC919-EA2F-35AA-C89F-CF29E6147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057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BA337922-CA13-B2D1-A985-97CCB75A48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652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Ar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">
            <a:extLst>
              <a:ext uri="{FF2B5EF4-FFF2-40B4-BE49-F238E27FC236}">
                <a16:creationId xmlns:a16="http://schemas.microsoft.com/office/drawing/2014/main" id="{D10096E1-7AA4-3695-82F5-7DAD7028D3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6" y="694"/>
            <a:ext cx="12189533" cy="6856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90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ackground">
            <a:extLst>
              <a:ext uri="{FF2B5EF4-FFF2-40B4-BE49-F238E27FC236}">
                <a16:creationId xmlns:a16="http://schemas.microsoft.com/office/drawing/2014/main" id="{5C2C3DC9-CBAF-E0AA-9E07-BE81DC638C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6" y="694"/>
            <a:ext cx="12189534" cy="6856612"/>
          </a:xfrm>
          <a:prstGeom prst="rect">
            <a:avLst/>
          </a:prstGeom>
        </p:spPr>
      </p:pic>
      <p:sp>
        <p:nvSpPr>
          <p:cNvPr id="3" name="Title Placeholder">
            <a:extLst>
              <a:ext uri="{FF2B5EF4-FFF2-40B4-BE49-F238E27FC236}">
                <a16:creationId xmlns:a16="http://schemas.microsoft.com/office/drawing/2014/main" id="{ACA65AA5-72F7-BA65-02CD-944C75DCABA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" y="2163545"/>
            <a:ext cx="12189530" cy="16144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4" name="Department/Unit name Placeholder">
            <a:extLst>
              <a:ext uri="{FF2B5EF4-FFF2-40B4-BE49-F238E27FC236}">
                <a16:creationId xmlns:a16="http://schemas.microsoft.com/office/drawing/2014/main" id="{3E44D2A3-C965-C633-19E4-D7543644A7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71" y="3694701"/>
            <a:ext cx="12189530" cy="7878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Department/Unit Name</a:t>
            </a:r>
          </a:p>
        </p:txBody>
      </p:sp>
      <p:sp>
        <p:nvSpPr>
          <p:cNvPr id="6" name="Date Placeholder">
            <a:extLst>
              <a:ext uri="{FF2B5EF4-FFF2-40B4-BE49-F238E27FC236}">
                <a16:creationId xmlns:a16="http://schemas.microsoft.com/office/drawing/2014/main" id="{A11F428D-6D39-7B6D-AFE8-65D4134A996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4500134"/>
            <a:ext cx="12189530" cy="7878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481249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Ar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ackground">
            <a:extLst>
              <a:ext uri="{FF2B5EF4-FFF2-40B4-BE49-F238E27FC236}">
                <a16:creationId xmlns:a16="http://schemas.microsoft.com/office/drawing/2014/main" id="{C55AD4A4-2991-D3F6-2545-9BA75BB147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39" y="3172"/>
            <a:ext cx="12180721" cy="685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155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ackground">
            <a:extLst>
              <a:ext uri="{FF2B5EF4-FFF2-40B4-BE49-F238E27FC236}">
                <a16:creationId xmlns:a16="http://schemas.microsoft.com/office/drawing/2014/main" id="{4A6F8600-C465-A237-F197-C96A708B3A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39" y="3172"/>
            <a:ext cx="12180721" cy="6851656"/>
          </a:xfrm>
          <a:prstGeom prst="rect">
            <a:avLst/>
          </a:prstGeom>
        </p:spPr>
      </p:pic>
      <p:sp>
        <p:nvSpPr>
          <p:cNvPr id="3" name="Title Placeholder">
            <a:extLst>
              <a:ext uri="{FF2B5EF4-FFF2-40B4-BE49-F238E27FC236}">
                <a16:creationId xmlns:a16="http://schemas.microsoft.com/office/drawing/2014/main" id="{F16267C3-140D-73DF-5069-F013F81846F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09" y="2163545"/>
            <a:ext cx="12180722" cy="16144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Department/Name Placeholder">
            <a:extLst>
              <a:ext uri="{FF2B5EF4-FFF2-40B4-BE49-F238E27FC236}">
                <a16:creationId xmlns:a16="http://schemas.microsoft.com/office/drawing/2014/main" id="{87E33E8E-94EC-D6F0-814A-4EDAFDEC86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71" y="3694701"/>
            <a:ext cx="12189530" cy="7878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Department/Unit Name</a:t>
            </a:r>
          </a:p>
        </p:txBody>
      </p:sp>
      <p:sp>
        <p:nvSpPr>
          <p:cNvPr id="6" name="Date Placeholder">
            <a:extLst>
              <a:ext uri="{FF2B5EF4-FFF2-40B4-BE49-F238E27FC236}">
                <a16:creationId xmlns:a16="http://schemas.microsoft.com/office/drawing/2014/main" id="{53FE06C4-A829-23E6-0677-AB297591F4C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4500134"/>
            <a:ext cx="12189530" cy="7878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964260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">
            <a:extLst>
              <a:ext uri="{FF2B5EF4-FFF2-40B4-BE49-F238E27FC236}">
                <a16:creationId xmlns:a16="http://schemas.microsoft.com/office/drawing/2014/main" id="{7055D02D-3326-7573-A3C0-A19814EBC3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7" y="694"/>
            <a:ext cx="12189532" cy="6856612"/>
          </a:xfrm>
          <a:prstGeom prst="rect">
            <a:avLst/>
          </a:prstGeom>
        </p:spPr>
      </p:pic>
      <p:pic>
        <p:nvPicPr>
          <p:cNvPr id="15" name="Block I">
            <a:extLst>
              <a:ext uri="{FF2B5EF4-FFF2-40B4-BE49-F238E27FC236}">
                <a16:creationId xmlns:a16="http://schemas.microsoft.com/office/drawing/2014/main" id="{193783E6-EE13-4530-A988-B4868B4965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98275" y="279019"/>
            <a:ext cx="528575" cy="762367"/>
          </a:xfrm>
          <a:prstGeom prst="rect">
            <a:avLst/>
          </a:prstGeom>
        </p:spPr>
      </p:pic>
      <p:sp>
        <p:nvSpPr>
          <p:cNvPr id="11" name="Title Accent">
            <a:extLst>
              <a:ext uri="{FF2B5EF4-FFF2-40B4-BE49-F238E27FC236}">
                <a16:creationId xmlns:a16="http://schemas.microsoft.com/office/drawing/2014/main" id="{BBEA2DE4-2385-495C-A616-BF4D8C4AE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90650" y="1832610"/>
            <a:ext cx="95250" cy="31927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itle Placeholder">
            <a:extLst>
              <a:ext uri="{FF2B5EF4-FFF2-40B4-BE49-F238E27FC236}">
                <a16:creationId xmlns:a16="http://schemas.microsoft.com/office/drawing/2014/main" id="{4A50B919-1C53-82C7-0ADF-4D7B606449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27542" y="1832610"/>
            <a:ext cx="9470733" cy="1325563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24" name="Subtitle Placeholder">
            <a:extLst>
              <a:ext uri="{FF2B5EF4-FFF2-40B4-BE49-F238E27FC236}">
                <a16:creationId xmlns:a16="http://schemas.microsoft.com/office/drawing/2014/main" id="{E14BE4D4-A7FC-9557-3271-D4088C04E79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627542" y="3603292"/>
            <a:ext cx="9470733" cy="142209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Department/unit name Placeholder">
            <a:extLst>
              <a:ext uri="{FF2B5EF4-FFF2-40B4-BE49-F238E27FC236}">
                <a16:creationId xmlns:a16="http://schemas.microsoft.com/office/drawing/2014/main" id="{5CA5320C-70CA-7F64-3D32-B994D01BD60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6356350"/>
            <a:ext cx="8153400" cy="365125"/>
          </a:xfrm>
        </p:spPr>
        <p:txBody>
          <a:bodyPr anchor="ctr"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DEPARTMENT/UNIT NAME</a:t>
            </a:r>
          </a:p>
        </p:txBody>
      </p:sp>
      <p:sp>
        <p:nvSpPr>
          <p:cNvPr id="26" name="Slide Number Placeholder">
            <a:extLst>
              <a:ext uri="{FF2B5EF4-FFF2-40B4-BE49-F238E27FC236}">
                <a16:creationId xmlns:a16="http://schemas.microsoft.com/office/drawing/2014/main" id="{2D0D6A88-2FF4-ED2F-DB76-9BB2C9C00F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6134D44-37F0-44A1-8A08-E9432A030C0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3072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">
            <a:extLst>
              <a:ext uri="{FF2B5EF4-FFF2-40B4-BE49-F238E27FC236}">
                <a16:creationId xmlns:a16="http://schemas.microsoft.com/office/drawing/2014/main" id="{C493BA29-88DB-9209-4439-6C9327AE69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6" y="694"/>
            <a:ext cx="12189533" cy="6856612"/>
          </a:xfrm>
          <a:prstGeom prst="rect">
            <a:avLst/>
          </a:prstGeom>
        </p:spPr>
      </p:pic>
      <p:pic>
        <p:nvPicPr>
          <p:cNvPr id="10" name="Block I">
            <a:extLst>
              <a:ext uri="{FF2B5EF4-FFF2-40B4-BE49-F238E27FC236}">
                <a16:creationId xmlns:a16="http://schemas.microsoft.com/office/drawing/2014/main" id="{72E36FC3-13D9-5B7F-F024-ECE203ECE5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04605" y="277805"/>
            <a:ext cx="529474" cy="764795"/>
          </a:xfrm>
          <a:prstGeom prst="rect">
            <a:avLst/>
          </a:prstGeom>
        </p:spPr>
      </p:pic>
      <p:sp>
        <p:nvSpPr>
          <p:cNvPr id="7" name="Title Accent">
            <a:extLst>
              <a:ext uri="{FF2B5EF4-FFF2-40B4-BE49-F238E27FC236}">
                <a16:creationId xmlns:a16="http://schemas.microsoft.com/office/drawing/2014/main" id="{70DB334B-58BA-FA46-760E-299BA028B9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90650" y="1832610"/>
            <a:ext cx="95250" cy="3192780"/>
          </a:xfrm>
          <a:prstGeom prst="rect">
            <a:avLst/>
          </a:prstGeom>
          <a:solidFill>
            <a:srgbClr val="FF5F05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Placeholder">
            <a:extLst>
              <a:ext uri="{FF2B5EF4-FFF2-40B4-BE49-F238E27FC236}">
                <a16:creationId xmlns:a16="http://schemas.microsoft.com/office/drawing/2014/main" id="{9022AEE9-9854-64A4-8425-2C701E7B8A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27542" y="1832610"/>
            <a:ext cx="9470733" cy="1325563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9" name="Subtitle Placeholder">
            <a:extLst>
              <a:ext uri="{FF2B5EF4-FFF2-40B4-BE49-F238E27FC236}">
                <a16:creationId xmlns:a16="http://schemas.microsoft.com/office/drawing/2014/main" id="{06092AA5-D5FE-2CF4-EDF1-CED258F3F20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627542" y="3603292"/>
            <a:ext cx="9470733" cy="142209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Department/unit name Placeholder">
            <a:extLst>
              <a:ext uri="{FF2B5EF4-FFF2-40B4-BE49-F238E27FC236}">
                <a16:creationId xmlns:a16="http://schemas.microsoft.com/office/drawing/2014/main" id="{1A96EBAC-4595-0697-28AB-2D828313938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6356350"/>
            <a:ext cx="8153400" cy="365125"/>
          </a:xfrm>
        </p:spPr>
        <p:txBody>
          <a:bodyPr anchor="ctr"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DEPARTMENT/UNIT NAME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B004C974-18EE-90F8-50C2-6B74362B7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134D44-37F0-44A1-8A08-E9432A030C0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49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ackground">
            <a:extLst>
              <a:ext uri="{FF2B5EF4-FFF2-40B4-BE49-F238E27FC236}">
                <a16:creationId xmlns:a16="http://schemas.microsoft.com/office/drawing/2014/main" id="{4E2EB510-CA6D-090B-7475-EB8A202EE1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6" y="694"/>
            <a:ext cx="12189532" cy="6856612"/>
          </a:xfrm>
          <a:prstGeom prst="rect">
            <a:avLst/>
          </a:prstGeom>
        </p:spPr>
      </p:pic>
      <p:pic>
        <p:nvPicPr>
          <p:cNvPr id="10" name="Block I">
            <a:extLst>
              <a:ext uri="{FF2B5EF4-FFF2-40B4-BE49-F238E27FC236}">
                <a16:creationId xmlns:a16="http://schemas.microsoft.com/office/drawing/2014/main" id="{68FCE613-86B1-45E6-BB32-58EB7FA4BA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98275" y="279019"/>
            <a:ext cx="528575" cy="762367"/>
          </a:xfrm>
          <a:prstGeom prst="rect">
            <a:avLst/>
          </a:prstGeom>
        </p:spPr>
      </p:pic>
      <p:sp>
        <p:nvSpPr>
          <p:cNvPr id="5" name="Title accent">
            <a:extLst>
              <a:ext uri="{FF2B5EF4-FFF2-40B4-BE49-F238E27FC236}">
                <a16:creationId xmlns:a16="http://schemas.microsoft.com/office/drawing/2014/main" id="{9D88B7D3-8E4C-8BC3-801C-DEA164218A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90650" y="1832610"/>
            <a:ext cx="95250" cy="31927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Placeholder">
            <a:extLst>
              <a:ext uri="{FF2B5EF4-FFF2-40B4-BE49-F238E27FC236}">
                <a16:creationId xmlns:a16="http://schemas.microsoft.com/office/drawing/2014/main" id="{DB230F21-1FBA-D776-0144-95076DA261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27542" y="1832610"/>
            <a:ext cx="9470733" cy="1325563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7" name="Subtitle Placeholder">
            <a:extLst>
              <a:ext uri="{FF2B5EF4-FFF2-40B4-BE49-F238E27FC236}">
                <a16:creationId xmlns:a16="http://schemas.microsoft.com/office/drawing/2014/main" id="{1BA84641-52D3-F667-A202-043557B06E8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627542" y="3603292"/>
            <a:ext cx="9470733" cy="142209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Department/Unit name Placeholder">
            <a:extLst>
              <a:ext uri="{FF2B5EF4-FFF2-40B4-BE49-F238E27FC236}">
                <a16:creationId xmlns:a16="http://schemas.microsoft.com/office/drawing/2014/main" id="{734D93D2-3734-2540-A03F-C47C6DD2123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6356350"/>
            <a:ext cx="8153400" cy="365125"/>
          </a:xfrm>
        </p:spPr>
        <p:txBody>
          <a:bodyPr anchor="ctr"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DEPARTMENT/UNIT NAME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45E21822-BD18-9D54-B62B-8E5D54BCF3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6134D44-37F0-44A1-8A08-E9432A030C0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666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ackground">
            <a:extLst>
              <a:ext uri="{FF2B5EF4-FFF2-40B4-BE49-F238E27FC236}">
                <a16:creationId xmlns:a16="http://schemas.microsoft.com/office/drawing/2014/main" id="{2F9A8B31-E9F1-E958-5770-0E4DC6EC1F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Block I">
            <a:extLst>
              <a:ext uri="{FF2B5EF4-FFF2-40B4-BE49-F238E27FC236}">
                <a16:creationId xmlns:a16="http://schemas.microsoft.com/office/drawing/2014/main" id="{372EC9F4-B30C-7841-50F3-CAE581C4AC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04605" y="277805"/>
            <a:ext cx="529474" cy="764795"/>
          </a:xfrm>
          <a:prstGeom prst="rect">
            <a:avLst/>
          </a:prstGeom>
        </p:spPr>
      </p:pic>
      <p:sp>
        <p:nvSpPr>
          <p:cNvPr id="6" name="Title Accent">
            <a:extLst>
              <a:ext uri="{FF2B5EF4-FFF2-40B4-BE49-F238E27FC236}">
                <a16:creationId xmlns:a16="http://schemas.microsoft.com/office/drawing/2014/main" id="{7F62A38B-0BBB-7A39-BE3D-4B696AE8F2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90650" y="1832610"/>
            <a:ext cx="95250" cy="3192780"/>
          </a:xfrm>
          <a:prstGeom prst="rect">
            <a:avLst/>
          </a:prstGeom>
          <a:solidFill>
            <a:srgbClr val="FF5F05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Placeholder">
            <a:extLst>
              <a:ext uri="{FF2B5EF4-FFF2-40B4-BE49-F238E27FC236}">
                <a16:creationId xmlns:a16="http://schemas.microsoft.com/office/drawing/2014/main" id="{C8C38F5E-9BC0-719F-02FF-D9B0010B4E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27542" y="1832610"/>
            <a:ext cx="9470733" cy="1325563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8" name="Subtitle Placeholder">
            <a:extLst>
              <a:ext uri="{FF2B5EF4-FFF2-40B4-BE49-F238E27FC236}">
                <a16:creationId xmlns:a16="http://schemas.microsoft.com/office/drawing/2014/main" id="{93DA8837-8538-EC91-4522-8F7D0204BE3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627542" y="3603292"/>
            <a:ext cx="9470733" cy="142209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Department/Unit name Placeholder">
            <a:extLst>
              <a:ext uri="{FF2B5EF4-FFF2-40B4-BE49-F238E27FC236}">
                <a16:creationId xmlns:a16="http://schemas.microsoft.com/office/drawing/2014/main" id="{C3874A56-F068-73F4-0F8E-2728FC25B40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6356350"/>
            <a:ext cx="8153400" cy="365125"/>
          </a:xfrm>
        </p:spPr>
        <p:txBody>
          <a:bodyPr anchor="ctr"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DEPARTMENT/UNIT NAME</a:t>
            </a:r>
          </a:p>
        </p:txBody>
      </p:sp>
      <p:sp>
        <p:nvSpPr>
          <p:cNvPr id="2" name="Slide Number Placeholder">
            <a:extLst>
              <a:ext uri="{FF2B5EF4-FFF2-40B4-BE49-F238E27FC236}">
                <a16:creationId xmlns:a16="http://schemas.microsoft.com/office/drawing/2014/main" id="{FD4F4EDB-DDC3-8969-B1D8-C97542C1E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6134D44-37F0-44A1-8A08-E9432A030C0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3434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&#10;&#10;Description automatically generated">
            <a:extLst>
              <a:ext uri="{FF2B5EF4-FFF2-40B4-BE49-F238E27FC236}">
                <a16:creationId xmlns:a16="http://schemas.microsoft.com/office/drawing/2014/main" id="{2DC2EA98-9C0B-0656-7189-50959CB931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5"/>
            <a:ext cx="12192000" cy="6854430"/>
          </a:xfrm>
          <a:prstGeom prst="rect">
            <a:avLst/>
          </a:prstGeom>
        </p:spPr>
      </p:pic>
      <p:pic>
        <p:nvPicPr>
          <p:cNvPr id="5" name="Block I">
            <a:extLst>
              <a:ext uri="{FF2B5EF4-FFF2-40B4-BE49-F238E27FC236}">
                <a16:creationId xmlns:a16="http://schemas.microsoft.com/office/drawing/2014/main" id="{B6F3FFB3-15FF-5FEF-255A-ED6AEE9D57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04605" y="277805"/>
            <a:ext cx="529474" cy="764795"/>
          </a:xfrm>
          <a:prstGeom prst="rect">
            <a:avLst/>
          </a:prstGeom>
        </p:spPr>
      </p:pic>
      <p:sp>
        <p:nvSpPr>
          <p:cNvPr id="4" name="Title Placeholder">
            <a:extLst>
              <a:ext uri="{FF2B5EF4-FFF2-40B4-BE49-F238E27FC236}">
                <a16:creationId xmlns:a16="http://schemas.microsoft.com/office/drawing/2014/main" id="{F7E785B2-7E34-E0D4-0458-2031C02479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687996"/>
            <a:ext cx="10515600" cy="1325563"/>
          </a:xfrm>
        </p:spPr>
        <p:txBody>
          <a:bodyPr/>
          <a:lstStyle>
            <a:lvl1pPr algn="ctr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15" name="Title underscore">
            <a:extLst>
              <a:ext uri="{FF2B5EF4-FFF2-40B4-BE49-F238E27FC236}">
                <a16:creationId xmlns:a16="http://schemas.microsoft.com/office/drawing/2014/main" id="{73C213B8-2261-4AAB-8CED-8BDC7849CB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455664" y="4159281"/>
            <a:ext cx="1275549" cy="141956"/>
          </a:xfrm>
          <a:prstGeom prst="rect">
            <a:avLst/>
          </a:prstGeom>
          <a:solidFill>
            <a:srgbClr val="FF5F05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epartment/Unit name Placeholder">
            <a:extLst>
              <a:ext uri="{FF2B5EF4-FFF2-40B4-BE49-F238E27FC236}">
                <a16:creationId xmlns:a16="http://schemas.microsoft.com/office/drawing/2014/main" id="{43F3769A-076E-8C78-317D-5BCB57976EF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6356350"/>
            <a:ext cx="8153400" cy="365125"/>
          </a:xfrm>
        </p:spPr>
        <p:txBody>
          <a:bodyPr anchor="ctr"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DEPARTMENT/UNIT NAME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576D1151-1586-A4CD-17CD-700A8ECAB7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134D44-37F0-44A1-8A08-E9432A030C0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1764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BE08955-08BB-4699-BDD8-1E3D7EEFD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3B2E1F-8BE8-6F6E-A1F6-527F51B3D0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B605B6C-A108-B529-76C2-7C90E4E90D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fld id="{86134D44-37F0-44A1-8A08-E9432A030C0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89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9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9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9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4C4A904-9201-D40C-160F-9D475FA0AED0}"/>
              </a:ext>
            </a:extLst>
          </p:cNvPr>
          <p:cNvSpPr txBox="1"/>
          <p:nvPr/>
        </p:nvSpPr>
        <p:spPr>
          <a:xfrm>
            <a:off x="1194318" y="1209332"/>
            <a:ext cx="980336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</a:rPr>
              <a:t>CELEBRATING </a:t>
            </a:r>
          </a:p>
          <a:p>
            <a:pPr algn="ctr"/>
            <a:r>
              <a:rPr lang="en-US" sz="8000" b="1" dirty="0">
                <a:solidFill>
                  <a:schemeClr val="bg2"/>
                </a:solidFill>
              </a:rPr>
              <a:t>75</a:t>
            </a:r>
            <a:r>
              <a:rPr lang="en-US" sz="8000" b="1" dirty="0">
                <a:solidFill>
                  <a:schemeClr val="bg1"/>
                </a:solidFill>
              </a:rPr>
              <a:t> </a:t>
            </a:r>
            <a:r>
              <a:rPr lang="en-US" sz="8000" b="1" dirty="0">
                <a:solidFill>
                  <a:schemeClr val="bg2"/>
                </a:solidFill>
              </a:rPr>
              <a:t>YEARS</a:t>
            </a:r>
            <a:r>
              <a:rPr lang="en-US" sz="8000" b="1" dirty="0">
                <a:solidFill>
                  <a:schemeClr val="bg1"/>
                </a:solidFill>
              </a:rPr>
              <a:t> OF COMMUNICATION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48CF5A-DE65-C57E-A509-2205C1F21AC5}"/>
              </a:ext>
            </a:extLst>
          </p:cNvPr>
          <p:cNvSpPr txBox="1"/>
          <p:nvPr/>
        </p:nvSpPr>
        <p:spPr>
          <a:xfrm>
            <a:off x="3573625" y="5013093"/>
            <a:ext cx="50447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2"/>
                </a:solidFill>
              </a:rPr>
              <a:t>1947-2022</a:t>
            </a:r>
            <a:endParaRPr lang="en-US" sz="7200" b="1" dirty="0">
              <a:solidFill>
                <a:schemeClr val="bg2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6D61271-BE95-64AB-4D54-67349521FE31}"/>
              </a:ext>
            </a:extLst>
          </p:cNvPr>
          <p:cNvCxnSpPr>
            <a:cxnSpLocks/>
          </p:cNvCxnSpPr>
          <p:nvPr/>
        </p:nvCxnSpPr>
        <p:spPr>
          <a:xfrm>
            <a:off x="1575319" y="6031908"/>
            <a:ext cx="9041363" cy="0"/>
          </a:xfrm>
          <a:prstGeom prst="line">
            <a:avLst/>
          </a:prstGeom>
          <a:ln w="571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1AD9B06-BF49-413B-DB5E-458FB406E3E9}"/>
              </a:ext>
            </a:extLst>
          </p:cNvPr>
          <p:cNvCxnSpPr>
            <a:cxnSpLocks/>
          </p:cNvCxnSpPr>
          <p:nvPr/>
        </p:nvCxnSpPr>
        <p:spPr>
          <a:xfrm>
            <a:off x="1575319" y="775723"/>
            <a:ext cx="9041363" cy="0"/>
          </a:xfrm>
          <a:prstGeom prst="line">
            <a:avLst/>
          </a:prstGeom>
          <a:ln w="571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7512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CB59DE5-786D-10AD-F6FB-844C36F8060E}"/>
              </a:ext>
            </a:extLst>
          </p:cNvPr>
          <p:cNvCxnSpPr/>
          <p:nvPr/>
        </p:nvCxnSpPr>
        <p:spPr>
          <a:xfrm>
            <a:off x="1091679" y="1688841"/>
            <a:ext cx="0" cy="5169159"/>
          </a:xfrm>
          <a:prstGeom prst="line">
            <a:avLst/>
          </a:prstGeom>
          <a:ln w="952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B12A00B-2662-B836-B5E4-113405A6CB3D}"/>
              </a:ext>
            </a:extLst>
          </p:cNvPr>
          <p:cNvSpPr txBox="1"/>
          <p:nvPr/>
        </p:nvSpPr>
        <p:spPr>
          <a:xfrm>
            <a:off x="242595" y="158620"/>
            <a:ext cx="297646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chemeClr val="bg2"/>
                </a:solidFill>
              </a:rPr>
              <a:t>1947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4F3070-98CE-435F-2D43-5DE30D61AB3C}"/>
              </a:ext>
            </a:extLst>
          </p:cNvPr>
          <p:cNvSpPr txBox="1"/>
          <p:nvPr/>
        </p:nvSpPr>
        <p:spPr>
          <a:xfrm>
            <a:off x="3290599" y="315480"/>
            <a:ext cx="8658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chemeClr val="bg1"/>
                </a:solidFill>
              </a:rPr>
              <a:t>History of Our Department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551F8AC-E2D2-BF2D-BB70-CE0169094EC6}"/>
              </a:ext>
            </a:extLst>
          </p:cNvPr>
          <p:cNvSpPr txBox="1"/>
          <p:nvPr/>
        </p:nvSpPr>
        <p:spPr>
          <a:xfrm>
            <a:off x="1209822" y="1475064"/>
            <a:ext cx="103508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0" i="0" dirty="0">
                <a:solidFill>
                  <a:schemeClr val="bg1"/>
                </a:solidFill>
                <a:effectLst/>
                <a:latin typeface="Source Sans Pro" panose="020B0503030403020204" pitchFamily="34" charset="0"/>
              </a:rPr>
              <a:t>The new department was organized into five areas: 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E695847-7E81-643C-C74B-B459F251351D}"/>
              </a:ext>
            </a:extLst>
          </p:cNvPr>
          <p:cNvSpPr/>
          <p:nvPr/>
        </p:nvSpPr>
        <p:spPr>
          <a:xfrm>
            <a:off x="1483568" y="2323541"/>
            <a:ext cx="4702625" cy="1246021"/>
          </a:xfrm>
          <a:prstGeom prst="rect">
            <a:avLst/>
          </a:prstGeom>
          <a:solidFill>
            <a:schemeClr val="tx2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CE0A3F-C8DF-446A-BA26-29749F886322}"/>
              </a:ext>
            </a:extLst>
          </p:cNvPr>
          <p:cNvSpPr txBox="1"/>
          <p:nvPr/>
        </p:nvSpPr>
        <p:spPr>
          <a:xfrm>
            <a:off x="1875459" y="2666929"/>
            <a:ext cx="38815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2"/>
                </a:solidFill>
              </a:rPr>
              <a:t>Interpretation &amp; Radio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386ABDC-A586-C3D0-4866-52745BA1F8ED}"/>
              </a:ext>
            </a:extLst>
          </p:cNvPr>
          <p:cNvSpPr/>
          <p:nvPr/>
        </p:nvSpPr>
        <p:spPr>
          <a:xfrm>
            <a:off x="6578079" y="2323541"/>
            <a:ext cx="4702625" cy="1246021"/>
          </a:xfrm>
          <a:prstGeom prst="rect">
            <a:avLst/>
          </a:prstGeom>
          <a:solidFill>
            <a:schemeClr val="tx2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8A2E157-4FA7-E104-FD1C-97FCD1C88798}"/>
              </a:ext>
            </a:extLst>
          </p:cNvPr>
          <p:cNvSpPr txBox="1"/>
          <p:nvPr/>
        </p:nvSpPr>
        <p:spPr>
          <a:xfrm>
            <a:off x="6663207" y="2449136"/>
            <a:ext cx="45323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2"/>
                </a:solidFill>
              </a:rPr>
              <a:t>Rhetoric &amp; </a:t>
            </a:r>
          </a:p>
          <a:p>
            <a:pPr algn="ctr"/>
            <a:r>
              <a:rPr lang="en-US" sz="2800" b="1" dirty="0">
                <a:solidFill>
                  <a:schemeClr val="bg2"/>
                </a:solidFill>
              </a:rPr>
              <a:t>Public Speaking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2A8FFEF-2CF0-869E-062C-0A6596DFC2C5}"/>
              </a:ext>
            </a:extLst>
          </p:cNvPr>
          <p:cNvSpPr/>
          <p:nvPr/>
        </p:nvSpPr>
        <p:spPr>
          <a:xfrm>
            <a:off x="6578081" y="3955681"/>
            <a:ext cx="4702625" cy="1246021"/>
          </a:xfrm>
          <a:prstGeom prst="rect">
            <a:avLst/>
          </a:prstGeom>
          <a:solidFill>
            <a:schemeClr val="tx2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6EC601D-2A04-FD07-5BB7-86F0324F9FA4}"/>
              </a:ext>
            </a:extLst>
          </p:cNvPr>
          <p:cNvSpPr txBox="1"/>
          <p:nvPr/>
        </p:nvSpPr>
        <p:spPr>
          <a:xfrm>
            <a:off x="7184567" y="4101637"/>
            <a:ext cx="34896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2"/>
                </a:solidFill>
              </a:rPr>
              <a:t>Teacher Training &amp; Speech Education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A41EA0C-004A-E63A-32E8-E1A78E112D19}"/>
              </a:ext>
            </a:extLst>
          </p:cNvPr>
          <p:cNvSpPr/>
          <p:nvPr/>
        </p:nvSpPr>
        <p:spPr>
          <a:xfrm>
            <a:off x="4033944" y="5529443"/>
            <a:ext cx="4702625" cy="1132614"/>
          </a:xfrm>
          <a:prstGeom prst="rect">
            <a:avLst/>
          </a:prstGeom>
          <a:solidFill>
            <a:schemeClr val="tx2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36D2E24-1ED9-7976-050B-0C6FEA089E93}"/>
              </a:ext>
            </a:extLst>
          </p:cNvPr>
          <p:cNvSpPr/>
          <p:nvPr/>
        </p:nvSpPr>
        <p:spPr>
          <a:xfrm>
            <a:off x="1483568" y="3955681"/>
            <a:ext cx="4702625" cy="1246021"/>
          </a:xfrm>
          <a:prstGeom prst="rect">
            <a:avLst/>
          </a:prstGeom>
          <a:solidFill>
            <a:schemeClr val="tx2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BEC5FAF-F3F7-C275-CDF3-6A8AFED5E4F8}"/>
              </a:ext>
            </a:extLst>
          </p:cNvPr>
          <p:cNvSpPr txBox="1"/>
          <p:nvPr/>
        </p:nvSpPr>
        <p:spPr>
          <a:xfrm>
            <a:off x="1875459" y="4147313"/>
            <a:ext cx="40961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2"/>
                </a:solidFill>
              </a:rPr>
              <a:t>Speech Science, Phonetics, &amp; Correction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EDC4CE4-96A8-0060-84B8-C639CBEC21DB}"/>
              </a:ext>
            </a:extLst>
          </p:cNvPr>
          <p:cNvSpPr txBox="1"/>
          <p:nvPr/>
        </p:nvSpPr>
        <p:spPr>
          <a:xfrm>
            <a:off x="4640432" y="5864917"/>
            <a:ext cx="3489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2"/>
                </a:solidFill>
              </a:rPr>
              <a:t>Theatre</a:t>
            </a:r>
          </a:p>
        </p:txBody>
      </p:sp>
    </p:spTree>
    <p:extLst>
      <p:ext uri="{BB962C8B-B14F-4D97-AF65-F5344CB8AC3E}">
        <p14:creationId xmlns:p14="http://schemas.microsoft.com/office/powerpoint/2010/main" val="113612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CB59DE5-786D-10AD-F6FB-844C36F8060E}"/>
              </a:ext>
            </a:extLst>
          </p:cNvPr>
          <p:cNvCxnSpPr/>
          <p:nvPr/>
        </p:nvCxnSpPr>
        <p:spPr>
          <a:xfrm>
            <a:off x="1091679" y="1688841"/>
            <a:ext cx="0" cy="5169159"/>
          </a:xfrm>
          <a:prstGeom prst="line">
            <a:avLst/>
          </a:prstGeom>
          <a:ln w="952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B12A00B-2662-B836-B5E4-113405A6CB3D}"/>
              </a:ext>
            </a:extLst>
          </p:cNvPr>
          <p:cNvSpPr txBox="1"/>
          <p:nvPr/>
        </p:nvSpPr>
        <p:spPr>
          <a:xfrm>
            <a:off x="242595" y="158620"/>
            <a:ext cx="297646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chemeClr val="bg2"/>
                </a:solidFill>
              </a:rPr>
              <a:t>1951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4F3070-98CE-435F-2D43-5DE30D61AB3C}"/>
              </a:ext>
            </a:extLst>
          </p:cNvPr>
          <p:cNvSpPr txBox="1"/>
          <p:nvPr/>
        </p:nvSpPr>
        <p:spPr>
          <a:xfrm>
            <a:off x="3290599" y="315480"/>
            <a:ext cx="8658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chemeClr val="bg1"/>
                </a:solidFill>
              </a:rPr>
              <a:t>History of Our Department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551F8AC-E2D2-BF2D-BB70-CE0169094EC6}"/>
              </a:ext>
            </a:extLst>
          </p:cNvPr>
          <p:cNvSpPr txBox="1"/>
          <p:nvPr/>
        </p:nvSpPr>
        <p:spPr>
          <a:xfrm>
            <a:off x="2774192" y="2569812"/>
            <a:ext cx="74241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0" i="0" dirty="0">
                <a:solidFill>
                  <a:schemeClr val="bg1"/>
                </a:solidFill>
                <a:effectLst/>
                <a:latin typeface="Source Sans Pro" panose="020B0503030403020204" pitchFamily="34" charset="0"/>
              </a:rPr>
              <a:t>The first Ph.D. in speech was granted to George Washington Cartwright</a:t>
            </a:r>
            <a:endParaRPr 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29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CB59DE5-786D-10AD-F6FB-844C36F8060E}"/>
              </a:ext>
            </a:extLst>
          </p:cNvPr>
          <p:cNvCxnSpPr/>
          <p:nvPr/>
        </p:nvCxnSpPr>
        <p:spPr>
          <a:xfrm>
            <a:off x="1091679" y="1688841"/>
            <a:ext cx="0" cy="5169159"/>
          </a:xfrm>
          <a:prstGeom prst="line">
            <a:avLst/>
          </a:prstGeom>
          <a:ln w="952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B12A00B-2662-B836-B5E4-113405A6CB3D}"/>
              </a:ext>
            </a:extLst>
          </p:cNvPr>
          <p:cNvSpPr txBox="1"/>
          <p:nvPr/>
        </p:nvSpPr>
        <p:spPr>
          <a:xfrm>
            <a:off x="242595" y="158620"/>
            <a:ext cx="297646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chemeClr val="bg2"/>
                </a:solidFill>
              </a:rPr>
              <a:t>1960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4F3070-98CE-435F-2D43-5DE30D61AB3C}"/>
              </a:ext>
            </a:extLst>
          </p:cNvPr>
          <p:cNvSpPr txBox="1"/>
          <p:nvPr/>
        </p:nvSpPr>
        <p:spPr>
          <a:xfrm>
            <a:off x="3290599" y="315480"/>
            <a:ext cx="8658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chemeClr val="bg1"/>
                </a:solidFill>
              </a:rPr>
              <a:t>History of Our Department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551F8AC-E2D2-BF2D-BB70-CE0169094EC6}"/>
              </a:ext>
            </a:extLst>
          </p:cNvPr>
          <p:cNvSpPr txBox="1"/>
          <p:nvPr/>
        </p:nvSpPr>
        <p:spPr>
          <a:xfrm>
            <a:off x="2774193" y="1760314"/>
            <a:ext cx="742416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0" i="0" dirty="0">
                <a:solidFill>
                  <a:schemeClr val="bg1"/>
                </a:solidFill>
                <a:effectLst/>
                <a:latin typeface="Source Sans Pro" panose="020B0503030403020204" pitchFamily="34" charset="0"/>
              </a:rPr>
              <a:t>The Department of Speech becomes the: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BE2612-284C-6BD9-FB53-DDE27F88A24E}"/>
              </a:ext>
            </a:extLst>
          </p:cNvPr>
          <p:cNvSpPr txBox="1"/>
          <p:nvPr/>
        </p:nvSpPr>
        <p:spPr>
          <a:xfrm>
            <a:off x="2774193" y="3429000"/>
            <a:ext cx="771783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i="0" dirty="0">
                <a:solidFill>
                  <a:schemeClr val="bg2"/>
                </a:solidFill>
                <a:effectLst/>
                <a:latin typeface="Source Sans Pro" panose="020B0503030403020204" pitchFamily="34" charset="0"/>
              </a:rPr>
              <a:t>Department of Speech and Theatre</a:t>
            </a:r>
            <a:endParaRPr lang="en-US" sz="66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6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CB59DE5-786D-10AD-F6FB-844C36F8060E}"/>
              </a:ext>
            </a:extLst>
          </p:cNvPr>
          <p:cNvCxnSpPr/>
          <p:nvPr/>
        </p:nvCxnSpPr>
        <p:spPr>
          <a:xfrm>
            <a:off x="1091679" y="1688841"/>
            <a:ext cx="0" cy="5169159"/>
          </a:xfrm>
          <a:prstGeom prst="line">
            <a:avLst/>
          </a:prstGeom>
          <a:ln w="952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B12A00B-2662-B836-B5E4-113405A6CB3D}"/>
              </a:ext>
            </a:extLst>
          </p:cNvPr>
          <p:cNvSpPr txBox="1"/>
          <p:nvPr/>
        </p:nvSpPr>
        <p:spPr>
          <a:xfrm>
            <a:off x="242595" y="158620"/>
            <a:ext cx="297646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chemeClr val="bg2"/>
                </a:solidFill>
              </a:rPr>
              <a:t>1961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4F3070-98CE-435F-2D43-5DE30D61AB3C}"/>
              </a:ext>
            </a:extLst>
          </p:cNvPr>
          <p:cNvSpPr txBox="1"/>
          <p:nvPr/>
        </p:nvSpPr>
        <p:spPr>
          <a:xfrm>
            <a:off x="3290599" y="315480"/>
            <a:ext cx="8658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chemeClr val="bg1"/>
                </a:solidFill>
              </a:rPr>
              <a:t>History of Our Department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551F8AC-E2D2-BF2D-BB70-CE0169094EC6}"/>
              </a:ext>
            </a:extLst>
          </p:cNvPr>
          <p:cNvSpPr txBox="1"/>
          <p:nvPr/>
        </p:nvSpPr>
        <p:spPr>
          <a:xfrm>
            <a:off x="2715663" y="1802030"/>
            <a:ext cx="742416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0" i="0" dirty="0">
                <a:solidFill>
                  <a:schemeClr val="bg1"/>
                </a:solidFill>
                <a:effectLst/>
                <a:latin typeface="Source Sans Pro" panose="020B0503030403020204" pitchFamily="34" charset="0"/>
              </a:rPr>
              <a:t>Due to the department’s expansion of social science research, it becomes part of  both the Division of Social Sciences and th</a:t>
            </a:r>
            <a:r>
              <a:rPr lang="en-US" sz="4400" dirty="0">
                <a:solidFill>
                  <a:schemeClr val="bg1"/>
                </a:solidFill>
                <a:latin typeface="Source Sans Pro" panose="020B0503030403020204" pitchFamily="34" charset="0"/>
              </a:rPr>
              <a:t>e Division of Humanities in LAS. 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958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CB59DE5-786D-10AD-F6FB-844C36F8060E}"/>
              </a:ext>
            </a:extLst>
          </p:cNvPr>
          <p:cNvCxnSpPr/>
          <p:nvPr/>
        </p:nvCxnSpPr>
        <p:spPr>
          <a:xfrm>
            <a:off x="1091679" y="1688841"/>
            <a:ext cx="0" cy="5169159"/>
          </a:xfrm>
          <a:prstGeom prst="line">
            <a:avLst/>
          </a:prstGeom>
          <a:ln w="952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B12A00B-2662-B836-B5E4-113405A6CB3D}"/>
              </a:ext>
            </a:extLst>
          </p:cNvPr>
          <p:cNvSpPr txBox="1"/>
          <p:nvPr/>
        </p:nvSpPr>
        <p:spPr>
          <a:xfrm>
            <a:off x="242595" y="158620"/>
            <a:ext cx="297646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chemeClr val="bg2"/>
                </a:solidFill>
              </a:rPr>
              <a:t>1967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4F3070-98CE-435F-2D43-5DE30D61AB3C}"/>
              </a:ext>
            </a:extLst>
          </p:cNvPr>
          <p:cNvSpPr txBox="1"/>
          <p:nvPr/>
        </p:nvSpPr>
        <p:spPr>
          <a:xfrm>
            <a:off x="3290599" y="315480"/>
            <a:ext cx="8658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chemeClr val="bg1"/>
                </a:solidFill>
              </a:rPr>
              <a:t>History of Our Department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551F8AC-E2D2-BF2D-BB70-CE0169094EC6}"/>
              </a:ext>
            </a:extLst>
          </p:cNvPr>
          <p:cNvSpPr txBox="1"/>
          <p:nvPr/>
        </p:nvSpPr>
        <p:spPr>
          <a:xfrm>
            <a:off x="2558062" y="2028616"/>
            <a:ext cx="821879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0" i="0" dirty="0">
                <a:solidFill>
                  <a:schemeClr val="bg1"/>
                </a:solidFill>
                <a:effectLst/>
                <a:latin typeface="Source Sans Pro" panose="020B0503030403020204" pitchFamily="34" charset="0"/>
              </a:rPr>
              <a:t>The Department of Theatre is formed, but many theatre courses remain in the Department of Speech which considers offering a PhD in Theatre.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764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CB59DE5-786D-10AD-F6FB-844C36F8060E}"/>
              </a:ext>
            </a:extLst>
          </p:cNvPr>
          <p:cNvCxnSpPr/>
          <p:nvPr/>
        </p:nvCxnSpPr>
        <p:spPr>
          <a:xfrm>
            <a:off x="1091679" y="1688841"/>
            <a:ext cx="0" cy="5169159"/>
          </a:xfrm>
          <a:prstGeom prst="line">
            <a:avLst/>
          </a:prstGeom>
          <a:ln w="889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B12A00B-2662-B836-B5E4-113405A6CB3D}"/>
              </a:ext>
            </a:extLst>
          </p:cNvPr>
          <p:cNvSpPr txBox="1"/>
          <p:nvPr/>
        </p:nvSpPr>
        <p:spPr>
          <a:xfrm>
            <a:off x="242595" y="158620"/>
            <a:ext cx="297646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chemeClr val="bg2"/>
                </a:solidFill>
              </a:rPr>
              <a:t>1967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4F3070-98CE-435F-2D43-5DE30D61AB3C}"/>
              </a:ext>
            </a:extLst>
          </p:cNvPr>
          <p:cNvSpPr txBox="1"/>
          <p:nvPr/>
        </p:nvSpPr>
        <p:spPr>
          <a:xfrm>
            <a:off x="3290599" y="315480"/>
            <a:ext cx="8658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chemeClr val="bg1"/>
                </a:solidFill>
              </a:rPr>
              <a:t>History of Our Department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551F8AC-E2D2-BF2D-BB70-CE0169094EC6}"/>
              </a:ext>
            </a:extLst>
          </p:cNvPr>
          <p:cNvSpPr txBox="1"/>
          <p:nvPr/>
        </p:nvSpPr>
        <p:spPr>
          <a:xfrm>
            <a:off x="1485124" y="1987419"/>
            <a:ext cx="519714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dirty="0">
                <a:solidFill>
                  <a:schemeClr val="bg1"/>
                </a:solidFill>
                <a:effectLst/>
                <a:latin typeface="Source Sans Pro" panose="020B0503030403020204" pitchFamily="34" charset="0"/>
              </a:rPr>
              <a:t>“With the arrival from Cornell of Professor Ruth Anne Clark in psycholinguistics, we shall be appreciably strengthened in empirical studies.”</a:t>
            </a:r>
          </a:p>
          <a:p>
            <a:pPr algn="ctr"/>
            <a:r>
              <a:rPr lang="en-US" sz="3200" b="0" i="0" dirty="0">
                <a:solidFill>
                  <a:schemeClr val="bg1"/>
                </a:solidFill>
                <a:effectLst/>
                <a:latin typeface="Source Sans Pro" panose="020B0503030403020204" pitchFamily="34" charset="0"/>
              </a:rPr>
              <a:t> – 1967 Department Newsletter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4" name="Picture 3" descr="A person wearing a suit and tie&#10;&#10;Description automatically generated with medium confidence">
            <a:extLst>
              <a:ext uri="{FF2B5EF4-FFF2-40B4-BE49-F238E27FC236}">
                <a16:creationId xmlns:a16="http://schemas.microsoft.com/office/drawing/2014/main" id="{948FC863-15F2-1649-7914-1F72595871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2" r="10182"/>
          <a:stretch/>
        </p:blipFill>
        <p:spPr>
          <a:xfrm rot="16200000">
            <a:off x="6662035" y="1555489"/>
            <a:ext cx="5360278" cy="4557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505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CB59DE5-786D-10AD-F6FB-844C36F8060E}"/>
              </a:ext>
            </a:extLst>
          </p:cNvPr>
          <p:cNvCxnSpPr/>
          <p:nvPr/>
        </p:nvCxnSpPr>
        <p:spPr>
          <a:xfrm>
            <a:off x="1091679" y="1688841"/>
            <a:ext cx="0" cy="5169159"/>
          </a:xfrm>
          <a:prstGeom prst="line">
            <a:avLst/>
          </a:prstGeom>
          <a:ln w="952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B12A00B-2662-B836-B5E4-113405A6CB3D}"/>
              </a:ext>
            </a:extLst>
          </p:cNvPr>
          <p:cNvSpPr txBox="1"/>
          <p:nvPr/>
        </p:nvSpPr>
        <p:spPr>
          <a:xfrm>
            <a:off x="242595" y="158620"/>
            <a:ext cx="297646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chemeClr val="bg2"/>
                </a:solidFill>
              </a:rPr>
              <a:t>1968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4F3070-98CE-435F-2D43-5DE30D61AB3C}"/>
              </a:ext>
            </a:extLst>
          </p:cNvPr>
          <p:cNvSpPr txBox="1"/>
          <p:nvPr/>
        </p:nvSpPr>
        <p:spPr>
          <a:xfrm>
            <a:off x="3290599" y="315480"/>
            <a:ext cx="8658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chemeClr val="bg1"/>
                </a:solidFill>
              </a:rPr>
              <a:t>History of Our Department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551F8AC-E2D2-BF2D-BB70-CE0169094EC6}"/>
              </a:ext>
            </a:extLst>
          </p:cNvPr>
          <p:cNvSpPr txBox="1"/>
          <p:nvPr/>
        </p:nvSpPr>
        <p:spPr>
          <a:xfrm>
            <a:off x="2153568" y="1605170"/>
            <a:ext cx="894675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0" i="0" dirty="0">
                <a:solidFill>
                  <a:schemeClr val="bg1"/>
                </a:solidFill>
                <a:effectLst/>
                <a:latin typeface="Source Sans Pro" panose="020B0503030403020204" pitchFamily="34" charset="0"/>
              </a:rPr>
              <a:t>Proposal is developed to reorganize the Speech Correction area as a separate department. </a:t>
            </a:r>
          </a:p>
          <a:p>
            <a:pPr algn="ctr"/>
            <a:endParaRPr lang="en-US" sz="4400" dirty="0">
              <a:solidFill>
                <a:schemeClr val="bg1"/>
              </a:solidFill>
              <a:latin typeface="Source Sans Pro" panose="020B0503030403020204" pitchFamily="34" charset="0"/>
            </a:endParaRPr>
          </a:p>
          <a:p>
            <a:pPr algn="ctr"/>
            <a:r>
              <a:rPr lang="en-US" sz="4400" b="0" i="0" dirty="0">
                <a:solidFill>
                  <a:schemeClr val="bg1"/>
                </a:solidFill>
                <a:effectLst/>
                <a:latin typeface="Source Sans Pro" panose="020B0503030403020204" pitchFamily="34" charset="0"/>
              </a:rPr>
              <a:t>Department rejects proposal to chang</a:t>
            </a:r>
            <a:r>
              <a:rPr lang="en-US" sz="4400" dirty="0">
                <a:solidFill>
                  <a:schemeClr val="bg1"/>
                </a:solidFill>
                <a:latin typeface="Source Sans Pro" panose="020B0503030403020204" pitchFamily="34" charset="0"/>
              </a:rPr>
              <a:t>e name to “Department of Communicative Arts and Sciences.”</a:t>
            </a:r>
            <a:endParaRPr lang="en-US" sz="4400" dirty="0">
              <a:solidFill>
                <a:schemeClr val="bg1"/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CD6ACD3-2F6D-BD7C-C47B-062365D1A703}"/>
              </a:ext>
            </a:extLst>
          </p:cNvPr>
          <p:cNvCxnSpPr/>
          <p:nvPr/>
        </p:nvCxnSpPr>
        <p:spPr>
          <a:xfrm>
            <a:off x="3526971" y="4012163"/>
            <a:ext cx="6102221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775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CB59DE5-786D-10AD-F6FB-844C36F8060E}"/>
              </a:ext>
            </a:extLst>
          </p:cNvPr>
          <p:cNvCxnSpPr/>
          <p:nvPr/>
        </p:nvCxnSpPr>
        <p:spPr>
          <a:xfrm>
            <a:off x="1091679" y="1688841"/>
            <a:ext cx="0" cy="5169159"/>
          </a:xfrm>
          <a:prstGeom prst="line">
            <a:avLst/>
          </a:prstGeom>
          <a:ln w="952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B12A00B-2662-B836-B5E4-113405A6CB3D}"/>
              </a:ext>
            </a:extLst>
          </p:cNvPr>
          <p:cNvSpPr txBox="1"/>
          <p:nvPr/>
        </p:nvSpPr>
        <p:spPr>
          <a:xfrm>
            <a:off x="242595" y="158620"/>
            <a:ext cx="297646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chemeClr val="bg2"/>
                </a:solidFill>
              </a:rPr>
              <a:t>1969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4F3070-98CE-435F-2D43-5DE30D61AB3C}"/>
              </a:ext>
            </a:extLst>
          </p:cNvPr>
          <p:cNvSpPr txBox="1"/>
          <p:nvPr/>
        </p:nvSpPr>
        <p:spPr>
          <a:xfrm>
            <a:off x="3290599" y="297120"/>
            <a:ext cx="8658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chemeClr val="bg1"/>
                </a:solidFill>
              </a:rPr>
              <a:t>History of Our Department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FBCEF4-8511-EEFF-594D-737987F33769}"/>
              </a:ext>
            </a:extLst>
          </p:cNvPr>
          <p:cNvSpPr txBox="1"/>
          <p:nvPr/>
        </p:nvSpPr>
        <p:spPr>
          <a:xfrm>
            <a:off x="2852061" y="2708020"/>
            <a:ext cx="72903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Roger </a:t>
            </a:r>
            <a:r>
              <a:rPr lang="en-US" sz="3600" dirty="0" err="1">
                <a:solidFill>
                  <a:schemeClr val="bg1"/>
                </a:solidFill>
              </a:rPr>
              <a:t>Nebergall</a:t>
            </a:r>
            <a:r>
              <a:rPr lang="en-US" sz="3600" dirty="0">
                <a:solidFill>
                  <a:schemeClr val="bg1"/>
                </a:solidFill>
              </a:rPr>
              <a:t> becomes the second Head of the Department and served in this position for 9 years.</a:t>
            </a:r>
          </a:p>
        </p:txBody>
      </p:sp>
    </p:spTree>
    <p:extLst>
      <p:ext uri="{BB962C8B-B14F-4D97-AF65-F5344CB8AC3E}">
        <p14:creationId xmlns:p14="http://schemas.microsoft.com/office/powerpoint/2010/main" val="89065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CB59DE5-786D-10AD-F6FB-844C36F8060E}"/>
              </a:ext>
            </a:extLst>
          </p:cNvPr>
          <p:cNvCxnSpPr/>
          <p:nvPr/>
        </p:nvCxnSpPr>
        <p:spPr>
          <a:xfrm>
            <a:off x="1091679" y="1688841"/>
            <a:ext cx="0" cy="5169159"/>
          </a:xfrm>
          <a:prstGeom prst="line">
            <a:avLst/>
          </a:prstGeom>
          <a:ln w="952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B12A00B-2662-B836-B5E4-113405A6CB3D}"/>
              </a:ext>
            </a:extLst>
          </p:cNvPr>
          <p:cNvSpPr txBox="1"/>
          <p:nvPr/>
        </p:nvSpPr>
        <p:spPr>
          <a:xfrm>
            <a:off x="242595" y="158620"/>
            <a:ext cx="297646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chemeClr val="bg2"/>
                </a:solidFill>
              </a:rPr>
              <a:t>1971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4F3070-98CE-435F-2D43-5DE30D61AB3C}"/>
              </a:ext>
            </a:extLst>
          </p:cNvPr>
          <p:cNvSpPr txBox="1"/>
          <p:nvPr/>
        </p:nvSpPr>
        <p:spPr>
          <a:xfrm>
            <a:off x="3290599" y="297120"/>
            <a:ext cx="8658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chemeClr val="bg1"/>
                </a:solidFill>
              </a:rPr>
              <a:t>History of Our Department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FBCEF4-8511-EEFF-594D-737987F33769}"/>
              </a:ext>
            </a:extLst>
          </p:cNvPr>
          <p:cNvSpPr txBox="1"/>
          <p:nvPr/>
        </p:nvSpPr>
        <p:spPr>
          <a:xfrm>
            <a:off x="1291166" y="2747965"/>
            <a:ext cx="35998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Department offices are consolidated in Lincoln Hall.</a:t>
            </a:r>
          </a:p>
        </p:txBody>
      </p:sp>
      <p:pic>
        <p:nvPicPr>
          <p:cNvPr id="3" name="Picture 2" descr="A picture containing text, tree, outdoor, building&#10;&#10;Description automatically generated">
            <a:extLst>
              <a:ext uri="{FF2B5EF4-FFF2-40B4-BE49-F238E27FC236}">
                <a16:creationId xmlns:a16="http://schemas.microsoft.com/office/drawing/2014/main" id="{8DBBC6CD-1C34-4C37-3034-6A4B55EA46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545" y="1749490"/>
            <a:ext cx="7101455" cy="449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858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CB59DE5-786D-10AD-F6FB-844C36F8060E}"/>
              </a:ext>
            </a:extLst>
          </p:cNvPr>
          <p:cNvCxnSpPr/>
          <p:nvPr/>
        </p:nvCxnSpPr>
        <p:spPr>
          <a:xfrm>
            <a:off x="1091679" y="1688841"/>
            <a:ext cx="0" cy="5169159"/>
          </a:xfrm>
          <a:prstGeom prst="line">
            <a:avLst/>
          </a:prstGeom>
          <a:ln w="952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B12A00B-2662-B836-B5E4-113405A6CB3D}"/>
              </a:ext>
            </a:extLst>
          </p:cNvPr>
          <p:cNvSpPr txBox="1"/>
          <p:nvPr/>
        </p:nvSpPr>
        <p:spPr>
          <a:xfrm>
            <a:off x="242595" y="158620"/>
            <a:ext cx="297646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chemeClr val="bg2"/>
                </a:solidFill>
              </a:rPr>
              <a:t>1975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4F3070-98CE-435F-2D43-5DE30D61AB3C}"/>
              </a:ext>
            </a:extLst>
          </p:cNvPr>
          <p:cNvSpPr txBox="1"/>
          <p:nvPr/>
        </p:nvSpPr>
        <p:spPr>
          <a:xfrm>
            <a:off x="3290599" y="297120"/>
            <a:ext cx="8658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chemeClr val="bg1"/>
                </a:solidFill>
              </a:rPr>
              <a:t>History of Our Department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FBCEF4-8511-EEFF-594D-737987F33769}"/>
              </a:ext>
            </a:extLst>
          </p:cNvPr>
          <p:cNvSpPr txBox="1"/>
          <p:nvPr/>
        </p:nvSpPr>
        <p:spPr>
          <a:xfrm>
            <a:off x="2300261" y="2337207"/>
            <a:ext cx="832340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The Department dramatically restructures its debate and forensics area to “provide broadly based training for large numbers of students rather than to that which provides intensive activity for a few.” </a:t>
            </a:r>
          </a:p>
        </p:txBody>
      </p:sp>
    </p:spTree>
    <p:extLst>
      <p:ext uri="{BB962C8B-B14F-4D97-AF65-F5344CB8AC3E}">
        <p14:creationId xmlns:p14="http://schemas.microsoft.com/office/powerpoint/2010/main" val="1098047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">
            <a:extLst>
              <a:ext uri="{FF2B5EF4-FFF2-40B4-BE49-F238E27FC236}">
                <a16:creationId xmlns:a16="http://schemas.microsoft.com/office/drawing/2014/main" id="{B1A39FB3-C78F-A53B-E722-F3A5DA181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3990" y="2691573"/>
            <a:ext cx="9470733" cy="1325563"/>
          </a:xfrm>
        </p:spPr>
        <p:txBody>
          <a:bodyPr>
            <a:noAutofit/>
          </a:bodyPr>
          <a:lstStyle/>
          <a:p>
            <a:r>
              <a:rPr lang="en-US" sz="9600" dirty="0"/>
              <a:t>Over </a:t>
            </a:r>
            <a:r>
              <a:rPr lang="en-US" sz="9600" dirty="0">
                <a:solidFill>
                  <a:schemeClr val="bg2"/>
                </a:solidFill>
              </a:rPr>
              <a:t>11,000</a:t>
            </a:r>
            <a:r>
              <a:rPr lang="en-US" sz="9600" dirty="0"/>
              <a:t> Alumni</a:t>
            </a:r>
          </a:p>
        </p:txBody>
      </p:sp>
      <p:sp>
        <p:nvSpPr>
          <p:cNvPr id="4" name="Slide Number Placeholder">
            <a:extLst>
              <a:ext uri="{FF2B5EF4-FFF2-40B4-BE49-F238E27FC236}">
                <a16:creationId xmlns:a16="http://schemas.microsoft.com/office/drawing/2014/main" id="{3FC6F3E5-DE31-3630-2EFE-626FCAB8C2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134D44-37F0-44A1-8A08-E9432A030C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 SemiBold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 SemiBold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A9D658-9552-2539-AE58-B45814958344}"/>
              </a:ext>
            </a:extLst>
          </p:cNvPr>
          <p:cNvSpPr txBox="1"/>
          <p:nvPr/>
        </p:nvSpPr>
        <p:spPr>
          <a:xfrm>
            <a:off x="363893" y="382555"/>
            <a:ext cx="63634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The Department by the numbers:</a:t>
            </a:r>
          </a:p>
        </p:txBody>
      </p:sp>
    </p:spTree>
    <p:extLst>
      <p:ext uri="{BB962C8B-B14F-4D97-AF65-F5344CB8AC3E}">
        <p14:creationId xmlns:p14="http://schemas.microsoft.com/office/powerpoint/2010/main" val="3812374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CB59DE5-786D-10AD-F6FB-844C36F8060E}"/>
              </a:ext>
            </a:extLst>
          </p:cNvPr>
          <p:cNvCxnSpPr/>
          <p:nvPr/>
        </p:nvCxnSpPr>
        <p:spPr>
          <a:xfrm>
            <a:off x="1091679" y="1688841"/>
            <a:ext cx="0" cy="5169159"/>
          </a:xfrm>
          <a:prstGeom prst="line">
            <a:avLst/>
          </a:prstGeom>
          <a:ln w="952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B12A00B-2662-B836-B5E4-113405A6CB3D}"/>
              </a:ext>
            </a:extLst>
          </p:cNvPr>
          <p:cNvSpPr txBox="1"/>
          <p:nvPr/>
        </p:nvSpPr>
        <p:spPr>
          <a:xfrm>
            <a:off x="242595" y="158620"/>
            <a:ext cx="297646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chemeClr val="bg2"/>
                </a:solidFill>
              </a:rPr>
              <a:t>1973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4F3070-98CE-435F-2D43-5DE30D61AB3C}"/>
              </a:ext>
            </a:extLst>
          </p:cNvPr>
          <p:cNvSpPr txBox="1"/>
          <p:nvPr/>
        </p:nvSpPr>
        <p:spPr>
          <a:xfrm>
            <a:off x="3290599" y="297120"/>
            <a:ext cx="8658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chemeClr val="bg1"/>
                </a:solidFill>
              </a:rPr>
              <a:t>History of Our Department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551F8AC-E2D2-BF2D-BB70-CE0169094EC6}"/>
              </a:ext>
            </a:extLst>
          </p:cNvPr>
          <p:cNvSpPr txBox="1"/>
          <p:nvPr/>
        </p:nvSpPr>
        <p:spPr>
          <a:xfrm>
            <a:off x="1293789" y="1910509"/>
            <a:ext cx="1025434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0" i="0" dirty="0">
                <a:solidFill>
                  <a:schemeClr val="bg1"/>
                </a:solidFill>
                <a:effectLst/>
                <a:latin typeface="Source Sans Pro" panose="020B0503030403020204" pitchFamily="34" charset="0"/>
              </a:rPr>
              <a:t>The Speech and Hearing Science division becomes its own department. The Department of Speech becomes the: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BE2612-284C-6BD9-FB53-DDE27F88A24E}"/>
              </a:ext>
            </a:extLst>
          </p:cNvPr>
          <p:cNvSpPr txBox="1"/>
          <p:nvPr/>
        </p:nvSpPr>
        <p:spPr>
          <a:xfrm>
            <a:off x="2484944" y="3970175"/>
            <a:ext cx="861537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i="0" dirty="0">
                <a:solidFill>
                  <a:schemeClr val="bg2"/>
                </a:solidFill>
                <a:effectLst/>
                <a:latin typeface="Source Sans Pro" panose="020B0503030403020204" pitchFamily="34" charset="0"/>
              </a:rPr>
              <a:t>Department of Speech </a:t>
            </a:r>
            <a:r>
              <a:rPr lang="en-US" sz="6600" b="1" dirty="0">
                <a:solidFill>
                  <a:schemeClr val="bg2"/>
                </a:solidFill>
                <a:latin typeface="Source Sans Pro" panose="020B0503030403020204" pitchFamily="34" charset="0"/>
              </a:rPr>
              <a:t>Communication</a:t>
            </a:r>
            <a:endParaRPr lang="en-US" sz="66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139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CB59DE5-786D-10AD-F6FB-844C36F8060E}"/>
              </a:ext>
            </a:extLst>
          </p:cNvPr>
          <p:cNvCxnSpPr/>
          <p:nvPr/>
        </p:nvCxnSpPr>
        <p:spPr>
          <a:xfrm>
            <a:off x="1091679" y="1688841"/>
            <a:ext cx="0" cy="5169159"/>
          </a:xfrm>
          <a:prstGeom prst="line">
            <a:avLst/>
          </a:prstGeom>
          <a:ln w="952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B12A00B-2662-B836-B5E4-113405A6CB3D}"/>
              </a:ext>
            </a:extLst>
          </p:cNvPr>
          <p:cNvSpPr txBox="1"/>
          <p:nvPr/>
        </p:nvSpPr>
        <p:spPr>
          <a:xfrm>
            <a:off x="242595" y="158620"/>
            <a:ext cx="297646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chemeClr val="bg2"/>
                </a:solidFill>
              </a:rPr>
              <a:t>1976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4F3070-98CE-435F-2D43-5DE30D61AB3C}"/>
              </a:ext>
            </a:extLst>
          </p:cNvPr>
          <p:cNvSpPr txBox="1"/>
          <p:nvPr/>
        </p:nvSpPr>
        <p:spPr>
          <a:xfrm>
            <a:off x="3290599" y="315480"/>
            <a:ext cx="8658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chemeClr val="bg1"/>
                </a:solidFill>
              </a:rPr>
              <a:t>History of Our Department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551F8AC-E2D2-BF2D-BB70-CE0169094EC6}"/>
              </a:ext>
            </a:extLst>
          </p:cNvPr>
          <p:cNvSpPr txBox="1"/>
          <p:nvPr/>
        </p:nvSpPr>
        <p:spPr>
          <a:xfrm>
            <a:off x="1485124" y="1825354"/>
            <a:ext cx="519714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0" i="0" dirty="0">
                <a:solidFill>
                  <a:schemeClr val="bg1"/>
                </a:solidFill>
                <a:effectLst/>
                <a:latin typeface="Source Sans Pro" panose="020B0503030403020204" pitchFamily="34" charset="0"/>
              </a:rPr>
              <a:t>Marie Hochmuth Nichols retires after 37 years as a faculty member. She had also served as the President of the Speech Association of America (</a:t>
            </a:r>
            <a:r>
              <a:rPr lang="en-US" sz="3600" dirty="0">
                <a:solidFill>
                  <a:schemeClr val="bg1"/>
                </a:solidFill>
                <a:latin typeface="Source Sans Pro" panose="020B0503030403020204" pitchFamily="34" charset="0"/>
              </a:rPr>
              <a:t>now called 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Source Sans Pro" panose="020B0503030403020204" pitchFamily="34" charset="0"/>
              </a:rPr>
              <a:t>NCA).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9" name="Picture 8" descr="A picture containing person, posing&#10;&#10;Description automatically generated">
            <a:extLst>
              <a:ext uri="{FF2B5EF4-FFF2-40B4-BE49-F238E27FC236}">
                <a16:creationId xmlns:a16="http://schemas.microsoft.com/office/drawing/2014/main" id="{C4AD5057-7DF8-9C43-7295-F803E5B659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79"/>
          <a:stretch/>
        </p:blipFill>
        <p:spPr>
          <a:xfrm>
            <a:off x="7001069" y="1096812"/>
            <a:ext cx="4713515" cy="529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42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CB59DE5-786D-10AD-F6FB-844C36F8060E}"/>
              </a:ext>
            </a:extLst>
          </p:cNvPr>
          <p:cNvCxnSpPr/>
          <p:nvPr/>
        </p:nvCxnSpPr>
        <p:spPr>
          <a:xfrm>
            <a:off x="1091679" y="1688841"/>
            <a:ext cx="0" cy="5169159"/>
          </a:xfrm>
          <a:prstGeom prst="line">
            <a:avLst/>
          </a:prstGeom>
          <a:ln w="952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B12A00B-2662-B836-B5E4-113405A6CB3D}"/>
              </a:ext>
            </a:extLst>
          </p:cNvPr>
          <p:cNvSpPr txBox="1"/>
          <p:nvPr/>
        </p:nvSpPr>
        <p:spPr>
          <a:xfrm>
            <a:off x="242595" y="158620"/>
            <a:ext cx="297646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chemeClr val="bg2"/>
                </a:solidFill>
              </a:rPr>
              <a:t>1978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4F3070-98CE-435F-2D43-5DE30D61AB3C}"/>
              </a:ext>
            </a:extLst>
          </p:cNvPr>
          <p:cNvSpPr txBox="1"/>
          <p:nvPr/>
        </p:nvSpPr>
        <p:spPr>
          <a:xfrm>
            <a:off x="3290599" y="297120"/>
            <a:ext cx="8658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chemeClr val="bg1"/>
                </a:solidFill>
              </a:rPr>
              <a:t>History of Our Department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FBCEF4-8511-EEFF-594D-737987F33769}"/>
              </a:ext>
            </a:extLst>
          </p:cNvPr>
          <p:cNvSpPr txBox="1"/>
          <p:nvPr/>
        </p:nvSpPr>
        <p:spPr>
          <a:xfrm>
            <a:off x="1640885" y="2535262"/>
            <a:ext cx="48425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Jesse Delia becomes the third Head of the Department.</a:t>
            </a:r>
          </a:p>
        </p:txBody>
      </p:sp>
      <p:pic>
        <p:nvPicPr>
          <p:cNvPr id="5" name="Picture 4" descr="A person with a white beard and glasses in a room with other people&#10;&#10;Description automatically generated with low confidence">
            <a:extLst>
              <a:ext uri="{FF2B5EF4-FFF2-40B4-BE49-F238E27FC236}">
                <a16:creationId xmlns:a16="http://schemas.microsoft.com/office/drawing/2014/main" id="{96A7EBB4-F280-9277-9E92-1FFA41E992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8" t="6993" r="6526"/>
          <a:stretch/>
        </p:blipFill>
        <p:spPr>
          <a:xfrm>
            <a:off x="7068993" y="1272485"/>
            <a:ext cx="4703133" cy="503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86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CB59DE5-786D-10AD-F6FB-844C36F8060E}"/>
              </a:ext>
            </a:extLst>
          </p:cNvPr>
          <p:cNvCxnSpPr/>
          <p:nvPr/>
        </p:nvCxnSpPr>
        <p:spPr>
          <a:xfrm>
            <a:off x="1091679" y="1688841"/>
            <a:ext cx="0" cy="5169159"/>
          </a:xfrm>
          <a:prstGeom prst="line">
            <a:avLst/>
          </a:prstGeom>
          <a:ln w="952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B12A00B-2662-B836-B5E4-113405A6CB3D}"/>
              </a:ext>
            </a:extLst>
          </p:cNvPr>
          <p:cNvSpPr txBox="1"/>
          <p:nvPr/>
        </p:nvSpPr>
        <p:spPr>
          <a:xfrm>
            <a:off x="242595" y="158620"/>
            <a:ext cx="297646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chemeClr val="bg2"/>
                </a:solidFill>
              </a:rPr>
              <a:t>1984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4F3070-98CE-435F-2D43-5DE30D61AB3C}"/>
              </a:ext>
            </a:extLst>
          </p:cNvPr>
          <p:cNvSpPr txBox="1"/>
          <p:nvPr/>
        </p:nvSpPr>
        <p:spPr>
          <a:xfrm>
            <a:off x="3290599" y="297120"/>
            <a:ext cx="8658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chemeClr val="bg1"/>
                </a:solidFill>
              </a:rPr>
              <a:t>History of Our Department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FBCEF4-8511-EEFF-594D-737987F33769}"/>
              </a:ext>
            </a:extLst>
          </p:cNvPr>
          <p:cNvSpPr txBox="1"/>
          <p:nvPr/>
        </p:nvSpPr>
        <p:spPr>
          <a:xfrm>
            <a:off x="2928509" y="2162037"/>
            <a:ext cx="712677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The faculty vote to establish the Illinois Tradition Awards. The awards are named after former faculty who played especially important roles in building the Department.</a:t>
            </a:r>
          </a:p>
        </p:txBody>
      </p:sp>
    </p:spTree>
    <p:extLst>
      <p:ext uri="{BB962C8B-B14F-4D97-AF65-F5344CB8AC3E}">
        <p14:creationId xmlns:p14="http://schemas.microsoft.com/office/powerpoint/2010/main" val="3556356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CB59DE5-786D-10AD-F6FB-844C36F8060E}"/>
              </a:ext>
            </a:extLst>
          </p:cNvPr>
          <p:cNvCxnSpPr/>
          <p:nvPr/>
        </p:nvCxnSpPr>
        <p:spPr>
          <a:xfrm>
            <a:off x="1091679" y="1688841"/>
            <a:ext cx="0" cy="5169159"/>
          </a:xfrm>
          <a:prstGeom prst="line">
            <a:avLst/>
          </a:prstGeom>
          <a:ln w="952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B12A00B-2662-B836-B5E4-113405A6CB3D}"/>
              </a:ext>
            </a:extLst>
          </p:cNvPr>
          <p:cNvSpPr txBox="1"/>
          <p:nvPr/>
        </p:nvSpPr>
        <p:spPr>
          <a:xfrm>
            <a:off x="242595" y="158620"/>
            <a:ext cx="297646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chemeClr val="bg2"/>
                </a:solidFill>
              </a:rPr>
              <a:t>1988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4F3070-98CE-435F-2D43-5DE30D61AB3C}"/>
              </a:ext>
            </a:extLst>
          </p:cNvPr>
          <p:cNvSpPr txBox="1"/>
          <p:nvPr/>
        </p:nvSpPr>
        <p:spPr>
          <a:xfrm>
            <a:off x="3290599" y="297120"/>
            <a:ext cx="8658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chemeClr val="bg1"/>
                </a:solidFill>
              </a:rPr>
              <a:t>History of Our Department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FBCEF4-8511-EEFF-594D-737987F33769}"/>
              </a:ext>
            </a:extLst>
          </p:cNvPr>
          <p:cNvSpPr txBox="1"/>
          <p:nvPr/>
        </p:nvSpPr>
        <p:spPr>
          <a:xfrm>
            <a:off x="7494035" y="2338769"/>
            <a:ext cx="43480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With an increase in undergraduate majors, Barbara Hall is hired as the first full-time academic advisor.</a:t>
            </a:r>
          </a:p>
        </p:txBody>
      </p:sp>
      <p:pic>
        <p:nvPicPr>
          <p:cNvPr id="2" name="Picture 1" descr="A picture containing text, indoor, book, shelf&#10;&#10;Description automatically generated">
            <a:extLst>
              <a:ext uri="{FF2B5EF4-FFF2-40B4-BE49-F238E27FC236}">
                <a16:creationId xmlns:a16="http://schemas.microsoft.com/office/drawing/2014/main" id="{F30F38BE-A508-DF83-2D0B-B13E7D8164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2" t="11536" r="14814" b="7393"/>
          <a:stretch/>
        </p:blipFill>
        <p:spPr>
          <a:xfrm>
            <a:off x="1372861" y="2003373"/>
            <a:ext cx="6004544" cy="408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660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CB59DE5-786D-10AD-F6FB-844C36F8060E}"/>
              </a:ext>
            </a:extLst>
          </p:cNvPr>
          <p:cNvCxnSpPr/>
          <p:nvPr/>
        </p:nvCxnSpPr>
        <p:spPr>
          <a:xfrm>
            <a:off x="1091679" y="1688841"/>
            <a:ext cx="0" cy="5169159"/>
          </a:xfrm>
          <a:prstGeom prst="line">
            <a:avLst/>
          </a:prstGeom>
          <a:ln w="952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B12A00B-2662-B836-B5E4-113405A6CB3D}"/>
              </a:ext>
            </a:extLst>
          </p:cNvPr>
          <p:cNvSpPr txBox="1"/>
          <p:nvPr/>
        </p:nvSpPr>
        <p:spPr>
          <a:xfrm>
            <a:off x="242595" y="158620"/>
            <a:ext cx="297646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chemeClr val="bg2"/>
                </a:solidFill>
              </a:rPr>
              <a:t>2006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4F3070-98CE-435F-2D43-5DE30D61AB3C}"/>
              </a:ext>
            </a:extLst>
          </p:cNvPr>
          <p:cNvSpPr txBox="1"/>
          <p:nvPr/>
        </p:nvSpPr>
        <p:spPr>
          <a:xfrm>
            <a:off x="3290599" y="297120"/>
            <a:ext cx="8658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chemeClr val="bg1"/>
                </a:solidFill>
              </a:rPr>
              <a:t>History of Our Department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FBCEF4-8511-EEFF-594D-737987F33769}"/>
              </a:ext>
            </a:extLst>
          </p:cNvPr>
          <p:cNvSpPr txBox="1"/>
          <p:nvPr/>
        </p:nvSpPr>
        <p:spPr>
          <a:xfrm>
            <a:off x="1320583" y="2245015"/>
            <a:ext cx="411610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The first group of Communication Leaders become undergraduate ambassadors for the department. </a:t>
            </a:r>
          </a:p>
        </p:txBody>
      </p:sp>
      <p:pic>
        <p:nvPicPr>
          <p:cNvPr id="8" name="Picture 7" descr="A group of girls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75499C1F-DB2A-71E9-9618-B4FF20110E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0" t="19529" r="4383"/>
          <a:stretch/>
        </p:blipFill>
        <p:spPr>
          <a:xfrm>
            <a:off x="5665588" y="2043404"/>
            <a:ext cx="6526412" cy="381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981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CB59DE5-786D-10AD-F6FB-844C36F8060E}"/>
              </a:ext>
            </a:extLst>
          </p:cNvPr>
          <p:cNvCxnSpPr/>
          <p:nvPr/>
        </p:nvCxnSpPr>
        <p:spPr>
          <a:xfrm>
            <a:off x="1091679" y="1688841"/>
            <a:ext cx="0" cy="5169159"/>
          </a:xfrm>
          <a:prstGeom prst="line">
            <a:avLst/>
          </a:prstGeom>
          <a:ln w="952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B12A00B-2662-B836-B5E4-113405A6CB3D}"/>
              </a:ext>
            </a:extLst>
          </p:cNvPr>
          <p:cNvSpPr txBox="1"/>
          <p:nvPr/>
        </p:nvSpPr>
        <p:spPr>
          <a:xfrm>
            <a:off x="242595" y="158620"/>
            <a:ext cx="297646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chemeClr val="bg2"/>
                </a:solidFill>
              </a:rPr>
              <a:t>2006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4F3070-98CE-435F-2D43-5DE30D61AB3C}"/>
              </a:ext>
            </a:extLst>
          </p:cNvPr>
          <p:cNvSpPr txBox="1"/>
          <p:nvPr/>
        </p:nvSpPr>
        <p:spPr>
          <a:xfrm>
            <a:off x="3290599" y="297120"/>
            <a:ext cx="8658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chemeClr val="bg1"/>
                </a:solidFill>
              </a:rPr>
              <a:t>History of Our Department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FBCEF4-8511-EEFF-594D-737987F33769}"/>
              </a:ext>
            </a:extLst>
          </p:cNvPr>
          <p:cNvSpPr txBox="1"/>
          <p:nvPr/>
        </p:nvSpPr>
        <p:spPr>
          <a:xfrm>
            <a:off x="1404891" y="1965024"/>
            <a:ext cx="411610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The Department established an Alumni Advisory Council to strengthen ties between alumni across the country.</a:t>
            </a:r>
          </a:p>
        </p:txBody>
      </p:sp>
      <p:pic>
        <p:nvPicPr>
          <p:cNvPr id="3" name="Picture 2" descr="A group of people stand in a room&#10;&#10;Description automatically generated with low confidence">
            <a:extLst>
              <a:ext uri="{FF2B5EF4-FFF2-40B4-BE49-F238E27FC236}">
                <a16:creationId xmlns:a16="http://schemas.microsoft.com/office/drawing/2014/main" id="{4F97F06E-D7BD-640E-60FF-093B7B978F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3" t="13414"/>
          <a:stretch/>
        </p:blipFill>
        <p:spPr>
          <a:xfrm>
            <a:off x="5834205" y="1785097"/>
            <a:ext cx="6357795" cy="4330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866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CB59DE5-786D-10AD-F6FB-844C36F8060E}"/>
              </a:ext>
            </a:extLst>
          </p:cNvPr>
          <p:cNvCxnSpPr/>
          <p:nvPr/>
        </p:nvCxnSpPr>
        <p:spPr>
          <a:xfrm>
            <a:off x="1091679" y="1688841"/>
            <a:ext cx="0" cy="5169159"/>
          </a:xfrm>
          <a:prstGeom prst="line">
            <a:avLst/>
          </a:prstGeom>
          <a:ln w="952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B12A00B-2662-B836-B5E4-113405A6CB3D}"/>
              </a:ext>
            </a:extLst>
          </p:cNvPr>
          <p:cNvSpPr txBox="1"/>
          <p:nvPr/>
        </p:nvSpPr>
        <p:spPr>
          <a:xfrm>
            <a:off x="242595" y="158620"/>
            <a:ext cx="297646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chemeClr val="bg2"/>
                </a:solidFill>
              </a:rPr>
              <a:t>2009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4F3070-98CE-435F-2D43-5DE30D61AB3C}"/>
              </a:ext>
            </a:extLst>
          </p:cNvPr>
          <p:cNvSpPr txBox="1"/>
          <p:nvPr/>
        </p:nvSpPr>
        <p:spPr>
          <a:xfrm>
            <a:off x="3290599" y="315480"/>
            <a:ext cx="8658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chemeClr val="bg1"/>
                </a:solidFill>
              </a:rPr>
              <a:t>History of Our Department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551F8AC-E2D2-BF2D-BB70-CE0169094EC6}"/>
              </a:ext>
            </a:extLst>
          </p:cNvPr>
          <p:cNvSpPr txBox="1"/>
          <p:nvPr/>
        </p:nvSpPr>
        <p:spPr>
          <a:xfrm>
            <a:off x="1447742" y="1968238"/>
            <a:ext cx="102543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0" i="0" dirty="0">
                <a:solidFill>
                  <a:schemeClr val="bg1"/>
                </a:solidFill>
                <a:effectLst/>
                <a:latin typeface="Source Sans Pro" panose="020B0503030403020204" pitchFamily="34" charset="0"/>
              </a:rPr>
              <a:t>After years of debate, the Department of Speech Communication changes its name to the: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BE2612-284C-6BD9-FB53-DDE27F88A24E}"/>
              </a:ext>
            </a:extLst>
          </p:cNvPr>
          <p:cNvSpPr txBox="1"/>
          <p:nvPr/>
        </p:nvSpPr>
        <p:spPr>
          <a:xfrm>
            <a:off x="2503605" y="3531636"/>
            <a:ext cx="814262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i="0" dirty="0">
                <a:solidFill>
                  <a:schemeClr val="bg2"/>
                </a:solidFill>
                <a:effectLst/>
                <a:latin typeface="Source Sans Pro" panose="020B0503030403020204" pitchFamily="34" charset="0"/>
              </a:rPr>
              <a:t>Department of </a:t>
            </a:r>
            <a:r>
              <a:rPr lang="en-US" sz="6600" b="1" dirty="0">
                <a:solidFill>
                  <a:schemeClr val="bg2"/>
                </a:solidFill>
                <a:latin typeface="Source Sans Pro" panose="020B0503030403020204" pitchFamily="34" charset="0"/>
              </a:rPr>
              <a:t>Communication</a:t>
            </a:r>
            <a:endParaRPr lang="en-US" sz="66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43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CB59DE5-786D-10AD-F6FB-844C36F8060E}"/>
              </a:ext>
            </a:extLst>
          </p:cNvPr>
          <p:cNvCxnSpPr/>
          <p:nvPr/>
        </p:nvCxnSpPr>
        <p:spPr>
          <a:xfrm>
            <a:off x="1091679" y="1688841"/>
            <a:ext cx="0" cy="5169159"/>
          </a:xfrm>
          <a:prstGeom prst="line">
            <a:avLst/>
          </a:prstGeom>
          <a:ln w="952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B12A00B-2662-B836-B5E4-113405A6CB3D}"/>
              </a:ext>
            </a:extLst>
          </p:cNvPr>
          <p:cNvSpPr txBox="1"/>
          <p:nvPr/>
        </p:nvSpPr>
        <p:spPr>
          <a:xfrm>
            <a:off x="242595" y="158620"/>
            <a:ext cx="297646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chemeClr val="bg2"/>
                </a:solidFill>
              </a:rPr>
              <a:t>2009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4F3070-98CE-435F-2D43-5DE30D61AB3C}"/>
              </a:ext>
            </a:extLst>
          </p:cNvPr>
          <p:cNvSpPr txBox="1"/>
          <p:nvPr/>
        </p:nvSpPr>
        <p:spPr>
          <a:xfrm>
            <a:off x="3290599" y="297120"/>
            <a:ext cx="8658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chemeClr val="bg1"/>
                </a:solidFill>
              </a:rPr>
              <a:t>History of Our Department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FBCEF4-8511-EEFF-594D-737987F33769}"/>
              </a:ext>
            </a:extLst>
          </p:cNvPr>
          <p:cNvSpPr txBox="1"/>
          <p:nvPr/>
        </p:nvSpPr>
        <p:spPr>
          <a:xfrm>
            <a:off x="1532821" y="2171368"/>
            <a:ext cx="445511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The department moves its offices to 1207 Oregon St. while Lincoln Hall is renovated.</a:t>
            </a:r>
          </a:p>
        </p:txBody>
      </p:sp>
      <p:pic>
        <p:nvPicPr>
          <p:cNvPr id="3" name="Picture 2" descr="A picture containing tree, outdoor, sky, building&#10;&#10;Description automatically generated">
            <a:extLst>
              <a:ext uri="{FF2B5EF4-FFF2-40B4-BE49-F238E27FC236}">
                <a16:creationId xmlns:a16="http://schemas.microsoft.com/office/drawing/2014/main" id="{351B1943-174F-3409-2DB8-3B283C2FD9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231" y="1192122"/>
            <a:ext cx="5286769" cy="528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93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standing in front of a sign&#10;&#10;Description automatically generated with medium confidence">
            <a:extLst>
              <a:ext uri="{FF2B5EF4-FFF2-40B4-BE49-F238E27FC236}">
                <a16:creationId xmlns:a16="http://schemas.microsoft.com/office/drawing/2014/main" id="{E918CFEC-0450-D7A7-1738-7C4A21FE0D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257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1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">
            <a:extLst>
              <a:ext uri="{FF2B5EF4-FFF2-40B4-BE49-F238E27FC236}">
                <a16:creationId xmlns:a16="http://schemas.microsoft.com/office/drawing/2014/main" id="{B1A39FB3-C78F-A53B-E722-F3A5DA181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6039" y="2334703"/>
            <a:ext cx="9470733" cy="1325563"/>
          </a:xfrm>
        </p:spPr>
        <p:txBody>
          <a:bodyPr>
            <a:noAutofit/>
          </a:bodyPr>
          <a:lstStyle/>
          <a:p>
            <a:r>
              <a:rPr lang="en-US" sz="8800" dirty="0">
                <a:solidFill>
                  <a:schemeClr val="bg2"/>
                </a:solidFill>
              </a:rPr>
              <a:t>44</a:t>
            </a:r>
            <a:r>
              <a:rPr lang="en-US" sz="8800" dirty="0"/>
              <a:t> Teaching Excellence Awards</a:t>
            </a:r>
          </a:p>
        </p:txBody>
      </p:sp>
      <p:sp>
        <p:nvSpPr>
          <p:cNvPr id="4" name="Slide Number Placeholder">
            <a:extLst>
              <a:ext uri="{FF2B5EF4-FFF2-40B4-BE49-F238E27FC236}">
                <a16:creationId xmlns:a16="http://schemas.microsoft.com/office/drawing/2014/main" id="{3FC6F3E5-DE31-3630-2EFE-626FCAB8C2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134D44-37F0-44A1-8A08-E9432A030C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 SemiBold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 SemiBold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A9D658-9552-2539-AE58-B45814958344}"/>
              </a:ext>
            </a:extLst>
          </p:cNvPr>
          <p:cNvSpPr txBox="1"/>
          <p:nvPr/>
        </p:nvSpPr>
        <p:spPr>
          <a:xfrm>
            <a:off x="363893" y="382555"/>
            <a:ext cx="63634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The Department by the numbers: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CAD9E5-F460-E098-A144-5A058FAD58C8}"/>
              </a:ext>
            </a:extLst>
          </p:cNvPr>
          <p:cNvSpPr txBox="1"/>
          <p:nvPr/>
        </p:nvSpPr>
        <p:spPr>
          <a:xfrm>
            <a:off x="2313992" y="4364036"/>
            <a:ext cx="78377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2"/>
                </a:solidFill>
              </a:rPr>
              <a:t>22</a:t>
            </a:r>
            <a:r>
              <a:rPr lang="en-US" sz="3200" dirty="0">
                <a:solidFill>
                  <a:schemeClr val="bg1"/>
                </a:solidFill>
              </a:rPr>
              <a:t> Faculty &amp; </a:t>
            </a:r>
            <a:r>
              <a:rPr lang="en-US" sz="3200" dirty="0">
                <a:solidFill>
                  <a:schemeClr val="bg2"/>
                </a:solidFill>
              </a:rPr>
              <a:t>22</a:t>
            </a:r>
            <a:r>
              <a:rPr lang="en-US" sz="3200" dirty="0">
                <a:solidFill>
                  <a:schemeClr val="bg1"/>
                </a:solidFill>
              </a:rPr>
              <a:t> Graduate Students</a:t>
            </a:r>
          </a:p>
        </p:txBody>
      </p:sp>
    </p:spTree>
    <p:extLst>
      <p:ext uri="{BB962C8B-B14F-4D97-AF65-F5344CB8AC3E}">
        <p14:creationId xmlns:p14="http://schemas.microsoft.com/office/powerpoint/2010/main" val="535504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CB59DE5-786D-10AD-F6FB-844C36F8060E}"/>
              </a:ext>
            </a:extLst>
          </p:cNvPr>
          <p:cNvCxnSpPr/>
          <p:nvPr/>
        </p:nvCxnSpPr>
        <p:spPr>
          <a:xfrm>
            <a:off x="1091679" y="1688841"/>
            <a:ext cx="0" cy="5169159"/>
          </a:xfrm>
          <a:prstGeom prst="line">
            <a:avLst/>
          </a:prstGeom>
          <a:ln w="952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B12A00B-2662-B836-B5E4-113405A6CB3D}"/>
              </a:ext>
            </a:extLst>
          </p:cNvPr>
          <p:cNvSpPr txBox="1"/>
          <p:nvPr/>
        </p:nvSpPr>
        <p:spPr>
          <a:xfrm>
            <a:off x="242595" y="158620"/>
            <a:ext cx="297646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chemeClr val="bg2"/>
                </a:solidFill>
              </a:rPr>
              <a:t>2010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4F3070-98CE-435F-2D43-5DE30D61AB3C}"/>
              </a:ext>
            </a:extLst>
          </p:cNvPr>
          <p:cNvSpPr txBox="1"/>
          <p:nvPr/>
        </p:nvSpPr>
        <p:spPr>
          <a:xfrm>
            <a:off x="3290599" y="297120"/>
            <a:ext cx="8658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chemeClr val="bg1"/>
                </a:solidFill>
              </a:rPr>
              <a:t>History of Our Department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FBCEF4-8511-EEFF-594D-737987F33769}"/>
              </a:ext>
            </a:extLst>
          </p:cNvPr>
          <p:cNvSpPr txBox="1"/>
          <p:nvPr/>
        </p:nvSpPr>
        <p:spPr>
          <a:xfrm>
            <a:off x="2799421" y="2684649"/>
            <a:ext cx="752293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The department launches its online MS program in Health Communication, one of the first online programs on campus. </a:t>
            </a:r>
          </a:p>
        </p:txBody>
      </p:sp>
    </p:spTree>
    <p:extLst>
      <p:ext uri="{BB962C8B-B14F-4D97-AF65-F5344CB8AC3E}">
        <p14:creationId xmlns:p14="http://schemas.microsoft.com/office/powerpoint/2010/main" val="26154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CB59DE5-786D-10AD-F6FB-844C36F8060E}"/>
              </a:ext>
            </a:extLst>
          </p:cNvPr>
          <p:cNvCxnSpPr/>
          <p:nvPr/>
        </p:nvCxnSpPr>
        <p:spPr>
          <a:xfrm>
            <a:off x="1091679" y="1688841"/>
            <a:ext cx="0" cy="5169159"/>
          </a:xfrm>
          <a:prstGeom prst="line">
            <a:avLst/>
          </a:prstGeom>
          <a:ln w="952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B12A00B-2662-B836-B5E4-113405A6CB3D}"/>
              </a:ext>
            </a:extLst>
          </p:cNvPr>
          <p:cNvSpPr txBox="1"/>
          <p:nvPr/>
        </p:nvSpPr>
        <p:spPr>
          <a:xfrm>
            <a:off x="242595" y="158620"/>
            <a:ext cx="297646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chemeClr val="bg2"/>
                </a:solidFill>
              </a:rPr>
              <a:t>2012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4F3070-98CE-435F-2D43-5DE30D61AB3C}"/>
              </a:ext>
            </a:extLst>
          </p:cNvPr>
          <p:cNvSpPr txBox="1"/>
          <p:nvPr/>
        </p:nvSpPr>
        <p:spPr>
          <a:xfrm>
            <a:off x="3290599" y="297120"/>
            <a:ext cx="8658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chemeClr val="bg1"/>
                </a:solidFill>
              </a:rPr>
              <a:t>History of Our Department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FBCEF4-8511-EEFF-594D-737987F33769}"/>
              </a:ext>
            </a:extLst>
          </p:cNvPr>
          <p:cNvSpPr txBox="1"/>
          <p:nvPr/>
        </p:nvSpPr>
        <p:spPr>
          <a:xfrm>
            <a:off x="1331467" y="2088630"/>
            <a:ext cx="433873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For the first time in 65 years, the whole department is in one building as everyone moves back into Lincoln Hall.</a:t>
            </a:r>
          </a:p>
        </p:txBody>
      </p:sp>
      <p:pic>
        <p:nvPicPr>
          <p:cNvPr id="3" name="Picture 2" descr="A statue of a person&#10;&#10;Description automatically generated with low confidence">
            <a:extLst>
              <a:ext uri="{FF2B5EF4-FFF2-40B4-BE49-F238E27FC236}">
                <a16:creationId xmlns:a16="http://schemas.microsoft.com/office/drawing/2014/main" id="{7431EF78-FF9C-9ACA-9A62-3823588EB0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7" r="6082"/>
          <a:stretch/>
        </p:blipFill>
        <p:spPr>
          <a:xfrm>
            <a:off x="6095999" y="1605170"/>
            <a:ext cx="6096000" cy="4579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53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CB59DE5-786D-10AD-F6FB-844C36F8060E}"/>
              </a:ext>
            </a:extLst>
          </p:cNvPr>
          <p:cNvCxnSpPr/>
          <p:nvPr/>
        </p:nvCxnSpPr>
        <p:spPr>
          <a:xfrm>
            <a:off x="1091679" y="1688841"/>
            <a:ext cx="0" cy="5169159"/>
          </a:xfrm>
          <a:prstGeom prst="line">
            <a:avLst/>
          </a:prstGeom>
          <a:ln w="952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B12A00B-2662-B836-B5E4-113405A6CB3D}"/>
              </a:ext>
            </a:extLst>
          </p:cNvPr>
          <p:cNvSpPr txBox="1"/>
          <p:nvPr/>
        </p:nvSpPr>
        <p:spPr>
          <a:xfrm>
            <a:off x="242595" y="158620"/>
            <a:ext cx="297646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chemeClr val="bg2"/>
                </a:solidFill>
              </a:rPr>
              <a:t>2014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4F3070-98CE-435F-2D43-5DE30D61AB3C}"/>
              </a:ext>
            </a:extLst>
          </p:cNvPr>
          <p:cNvSpPr txBox="1"/>
          <p:nvPr/>
        </p:nvSpPr>
        <p:spPr>
          <a:xfrm>
            <a:off x="3290599" y="297120"/>
            <a:ext cx="8658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chemeClr val="bg1"/>
                </a:solidFill>
              </a:rPr>
              <a:t>History of Our Department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FBCEF4-8511-EEFF-594D-737987F33769}"/>
              </a:ext>
            </a:extLst>
          </p:cNvPr>
          <p:cNvSpPr txBox="1"/>
          <p:nvPr/>
        </p:nvSpPr>
        <p:spPr>
          <a:xfrm>
            <a:off x="1244567" y="1988712"/>
            <a:ext cx="455085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Mary Strum won the Chancellor’s Distinguished Staff Award for outstanding service to the university after winning the LAS Staff award the year before.  </a:t>
            </a:r>
          </a:p>
        </p:txBody>
      </p:sp>
      <p:pic>
        <p:nvPicPr>
          <p:cNvPr id="2" name="Picture 1" descr="A picture containing person, indoor, wall&#10;&#10;Description automatically generated">
            <a:extLst>
              <a:ext uri="{FF2B5EF4-FFF2-40B4-BE49-F238E27FC236}">
                <a16:creationId xmlns:a16="http://schemas.microsoft.com/office/drawing/2014/main" id="{806AE53B-ED6C-F385-A025-75BFA69BC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313" y="1740983"/>
            <a:ext cx="6400276" cy="428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1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CB59DE5-786D-10AD-F6FB-844C36F8060E}"/>
              </a:ext>
            </a:extLst>
          </p:cNvPr>
          <p:cNvCxnSpPr/>
          <p:nvPr/>
        </p:nvCxnSpPr>
        <p:spPr>
          <a:xfrm>
            <a:off x="1091679" y="1688841"/>
            <a:ext cx="0" cy="5169159"/>
          </a:xfrm>
          <a:prstGeom prst="line">
            <a:avLst/>
          </a:prstGeom>
          <a:ln w="952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B12A00B-2662-B836-B5E4-113405A6CB3D}"/>
              </a:ext>
            </a:extLst>
          </p:cNvPr>
          <p:cNvSpPr txBox="1"/>
          <p:nvPr/>
        </p:nvSpPr>
        <p:spPr>
          <a:xfrm>
            <a:off x="242595" y="158620"/>
            <a:ext cx="297646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chemeClr val="bg2"/>
                </a:solidFill>
              </a:rPr>
              <a:t>2016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4F3070-98CE-435F-2D43-5DE30D61AB3C}"/>
              </a:ext>
            </a:extLst>
          </p:cNvPr>
          <p:cNvSpPr txBox="1"/>
          <p:nvPr/>
        </p:nvSpPr>
        <p:spPr>
          <a:xfrm>
            <a:off x="3290599" y="297120"/>
            <a:ext cx="8658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chemeClr val="bg1"/>
                </a:solidFill>
              </a:rPr>
              <a:t>History of Our Department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FBCEF4-8511-EEFF-594D-737987F33769}"/>
              </a:ext>
            </a:extLst>
          </p:cNvPr>
          <p:cNvSpPr txBox="1"/>
          <p:nvPr/>
        </p:nvSpPr>
        <p:spPr>
          <a:xfrm>
            <a:off x="6731399" y="2019420"/>
            <a:ext cx="487998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The Department became a Certified Green Office, joining the university’s initiative to be carbon neutral by 2050. 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3F8D40C3-E2B5-1573-B3B5-ACDC8043A9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27" t="6498" r="22813" b="7733"/>
          <a:stretch/>
        </p:blipFill>
        <p:spPr>
          <a:xfrm>
            <a:off x="1714358" y="1688841"/>
            <a:ext cx="4621126" cy="4249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121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CB59DE5-786D-10AD-F6FB-844C36F8060E}"/>
              </a:ext>
            </a:extLst>
          </p:cNvPr>
          <p:cNvCxnSpPr/>
          <p:nvPr/>
        </p:nvCxnSpPr>
        <p:spPr>
          <a:xfrm>
            <a:off x="1091679" y="1688841"/>
            <a:ext cx="0" cy="5169159"/>
          </a:xfrm>
          <a:prstGeom prst="line">
            <a:avLst/>
          </a:prstGeom>
          <a:ln w="952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B12A00B-2662-B836-B5E4-113405A6CB3D}"/>
              </a:ext>
            </a:extLst>
          </p:cNvPr>
          <p:cNvSpPr txBox="1"/>
          <p:nvPr/>
        </p:nvSpPr>
        <p:spPr>
          <a:xfrm>
            <a:off x="242595" y="158620"/>
            <a:ext cx="297646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chemeClr val="bg2"/>
                </a:solidFill>
              </a:rPr>
              <a:t>2023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4F3070-98CE-435F-2D43-5DE30D61AB3C}"/>
              </a:ext>
            </a:extLst>
          </p:cNvPr>
          <p:cNvSpPr txBox="1"/>
          <p:nvPr/>
        </p:nvSpPr>
        <p:spPr>
          <a:xfrm>
            <a:off x="3290599" y="297120"/>
            <a:ext cx="8658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chemeClr val="bg1"/>
                </a:solidFill>
              </a:rPr>
              <a:t>History of Our Department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FBCEF4-8511-EEFF-594D-737987F33769}"/>
              </a:ext>
            </a:extLst>
          </p:cNvPr>
          <p:cNvSpPr txBox="1"/>
          <p:nvPr/>
        </p:nvSpPr>
        <p:spPr>
          <a:xfrm>
            <a:off x="2012992" y="1947226"/>
            <a:ext cx="857330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</a:rPr>
              <a:t>The Communication Department celebrates </a:t>
            </a:r>
            <a:r>
              <a:rPr lang="en-US" sz="7200" b="1" dirty="0">
                <a:solidFill>
                  <a:schemeClr val="bg2"/>
                </a:solidFill>
              </a:rPr>
              <a:t>75 years!</a:t>
            </a:r>
          </a:p>
        </p:txBody>
      </p:sp>
    </p:spTree>
    <p:extLst>
      <p:ext uri="{BB962C8B-B14F-4D97-AF65-F5344CB8AC3E}">
        <p14:creationId xmlns:p14="http://schemas.microsoft.com/office/powerpoint/2010/main" val="2875277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graduation gowns and caps walking down a sidewalk&#10;&#10;Description automatically generated with low confidence">
            <a:extLst>
              <a:ext uri="{FF2B5EF4-FFF2-40B4-BE49-F238E27FC236}">
                <a16:creationId xmlns:a16="http://schemas.microsoft.com/office/drawing/2014/main" id="{9FBB64D6-1C55-44E4-9B0F-45BA5AFF6E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11" y="402995"/>
            <a:ext cx="11123629" cy="625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918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 descr="A group of people in graduation gowns&#10;&#10;Description automatically generated with medium confidence">
            <a:extLst>
              <a:ext uri="{FF2B5EF4-FFF2-40B4-BE49-F238E27FC236}">
                <a16:creationId xmlns:a16="http://schemas.microsoft.com/office/drawing/2014/main" id="{3FA5977D-309D-E90F-7975-3796AC9FFF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79" y="-531845"/>
            <a:ext cx="11171442" cy="738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677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4C4A904-9201-D40C-160F-9D475FA0AED0}"/>
              </a:ext>
            </a:extLst>
          </p:cNvPr>
          <p:cNvSpPr txBox="1"/>
          <p:nvPr/>
        </p:nvSpPr>
        <p:spPr>
          <a:xfrm>
            <a:off x="1194318" y="1818609"/>
            <a:ext cx="98033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</a:rPr>
              <a:t>Lincoln Hall Through The Years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48CF5A-DE65-C57E-A509-2205C1F21AC5}"/>
              </a:ext>
            </a:extLst>
          </p:cNvPr>
          <p:cNvSpPr txBox="1"/>
          <p:nvPr/>
        </p:nvSpPr>
        <p:spPr>
          <a:xfrm>
            <a:off x="3573625" y="3757601"/>
            <a:ext cx="50447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2"/>
                </a:solidFill>
              </a:rPr>
              <a:t>1913-2022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6D61271-BE95-64AB-4D54-67349521FE31}"/>
              </a:ext>
            </a:extLst>
          </p:cNvPr>
          <p:cNvCxnSpPr>
            <a:cxnSpLocks/>
          </p:cNvCxnSpPr>
          <p:nvPr/>
        </p:nvCxnSpPr>
        <p:spPr>
          <a:xfrm>
            <a:off x="1575319" y="5607705"/>
            <a:ext cx="9041363" cy="0"/>
          </a:xfrm>
          <a:prstGeom prst="line">
            <a:avLst/>
          </a:prstGeom>
          <a:ln w="571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1AD9B06-BF49-413B-DB5E-458FB406E3E9}"/>
              </a:ext>
            </a:extLst>
          </p:cNvPr>
          <p:cNvCxnSpPr>
            <a:cxnSpLocks/>
          </p:cNvCxnSpPr>
          <p:nvPr/>
        </p:nvCxnSpPr>
        <p:spPr>
          <a:xfrm>
            <a:off x="1575319" y="954836"/>
            <a:ext cx="9041363" cy="0"/>
          </a:xfrm>
          <a:prstGeom prst="line">
            <a:avLst/>
          </a:prstGeom>
          <a:ln w="571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4124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outdoor, old, building&#10;&#10;Description automatically generated">
            <a:extLst>
              <a:ext uri="{FF2B5EF4-FFF2-40B4-BE49-F238E27FC236}">
                <a16:creationId xmlns:a16="http://schemas.microsoft.com/office/drawing/2014/main" id="{740245C8-6D32-E79F-E407-448FF16AA0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" r="926"/>
          <a:stretch/>
        </p:blipFill>
        <p:spPr>
          <a:xfrm>
            <a:off x="1343608" y="-29059"/>
            <a:ext cx="9311951" cy="6887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565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A412EFD2-3301-CB33-D915-52AF589D02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477" y="25289"/>
            <a:ext cx="8406881" cy="6767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151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">
            <a:extLst>
              <a:ext uri="{FF2B5EF4-FFF2-40B4-BE49-F238E27FC236}">
                <a16:creationId xmlns:a16="http://schemas.microsoft.com/office/drawing/2014/main" id="{B1A39FB3-C78F-A53B-E722-F3A5DA181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5216" y="2001108"/>
            <a:ext cx="9783230" cy="1325563"/>
          </a:xfrm>
        </p:spPr>
        <p:txBody>
          <a:bodyPr>
            <a:noAutofit/>
          </a:bodyPr>
          <a:lstStyle/>
          <a:p>
            <a:r>
              <a:rPr lang="en-US" sz="8200" dirty="0">
                <a:solidFill>
                  <a:schemeClr val="bg2"/>
                </a:solidFill>
              </a:rPr>
              <a:t>4</a:t>
            </a:r>
            <a:r>
              <a:rPr lang="en-US" sz="8200" dirty="0"/>
              <a:t> University Scholars</a:t>
            </a:r>
          </a:p>
        </p:txBody>
      </p:sp>
      <p:sp>
        <p:nvSpPr>
          <p:cNvPr id="4" name="Slide Number Placeholder">
            <a:extLst>
              <a:ext uri="{FF2B5EF4-FFF2-40B4-BE49-F238E27FC236}">
                <a16:creationId xmlns:a16="http://schemas.microsoft.com/office/drawing/2014/main" id="{3FC6F3E5-DE31-3630-2EFE-626FCAB8C2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134D44-37F0-44A1-8A08-E9432A030C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 SemiBold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 SemiBold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A9D658-9552-2539-AE58-B45814958344}"/>
              </a:ext>
            </a:extLst>
          </p:cNvPr>
          <p:cNvSpPr txBox="1"/>
          <p:nvPr/>
        </p:nvSpPr>
        <p:spPr>
          <a:xfrm>
            <a:off x="363893" y="382555"/>
            <a:ext cx="63634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The Department by the numbers: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CAD9E5-F460-E098-A144-5A058FAD58C8}"/>
              </a:ext>
            </a:extLst>
          </p:cNvPr>
          <p:cNvSpPr txBox="1"/>
          <p:nvPr/>
        </p:nvSpPr>
        <p:spPr>
          <a:xfrm>
            <a:off x="1925216" y="3326671"/>
            <a:ext cx="87210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Dale Brashers </a:t>
            </a:r>
            <a:r>
              <a:rPr lang="en-US" sz="3200" dirty="0">
                <a:solidFill>
                  <a:schemeClr val="bg2"/>
                </a:solidFill>
              </a:rPr>
              <a:t>(2004), </a:t>
            </a:r>
            <a:r>
              <a:rPr lang="en-US" sz="3200" dirty="0">
                <a:solidFill>
                  <a:schemeClr val="bg1"/>
                </a:solidFill>
              </a:rPr>
              <a:t>Leanne Knobloch </a:t>
            </a:r>
            <a:r>
              <a:rPr lang="en-US" sz="3200" dirty="0">
                <a:solidFill>
                  <a:schemeClr val="bg2"/>
                </a:solidFill>
              </a:rPr>
              <a:t>(2015), </a:t>
            </a:r>
            <a:r>
              <a:rPr lang="en-US" sz="3200" dirty="0">
                <a:solidFill>
                  <a:schemeClr val="bg1"/>
                </a:solidFill>
              </a:rPr>
              <a:t>Cara Finnegan </a:t>
            </a:r>
            <a:r>
              <a:rPr lang="en-US" sz="3200" dirty="0">
                <a:solidFill>
                  <a:schemeClr val="bg2"/>
                </a:solidFill>
              </a:rPr>
              <a:t>(2017), </a:t>
            </a:r>
            <a:r>
              <a:rPr lang="en-US" sz="3200" dirty="0">
                <a:solidFill>
                  <a:schemeClr val="bg1"/>
                </a:solidFill>
              </a:rPr>
              <a:t>and Ned O’Gorman </a:t>
            </a:r>
            <a:r>
              <a:rPr lang="en-US" sz="3200" dirty="0">
                <a:solidFill>
                  <a:schemeClr val="bg2"/>
                </a:solidFill>
              </a:rPr>
              <a:t>(2020).</a:t>
            </a:r>
          </a:p>
        </p:txBody>
      </p:sp>
    </p:spTree>
    <p:extLst>
      <p:ext uri="{BB962C8B-B14F-4D97-AF65-F5344CB8AC3E}">
        <p14:creationId xmlns:p14="http://schemas.microsoft.com/office/powerpoint/2010/main" val="2534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indoor, appliance, cluttered&#10;&#10;Description automatically generated">
            <a:extLst>
              <a:ext uri="{FF2B5EF4-FFF2-40B4-BE49-F238E27FC236}">
                <a16:creationId xmlns:a16="http://schemas.microsoft.com/office/drawing/2014/main" id="{6A732084-595D-AA23-61DF-CCA674142D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6" t="5833" r="7381" b="9278"/>
          <a:stretch/>
        </p:blipFill>
        <p:spPr>
          <a:xfrm>
            <a:off x="6457361" y="118891"/>
            <a:ext cx="4336330" cy="6484202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5CF21779-900F-47BE-1563-1E7C2E8F04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3" t="4948" r="8403" b="10114"/>
          <a:stretch/>
        </p:blipFill>
        <p:spPr>
          <a:xfrm>
            <a:off x="1112361" y="117459"/>
            <a:ext cx="4411745" cy="649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740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building, ceiling, arch&#10;&#10;Description automatically generated">
            <a:extLst>
              <a:ext uri="{FF2B5EF4-FFF2-40B4-BE49-F238E27FC236}">
                <a16:creationId xmlns:a16="http://schemas.microsoft.com/office/drawing/2014/main" id="{35AAFBE4-DE24-5938-F4B1-DB46995BD3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1" b="11509"/>
          <a:stretch/>
        </p:blipFill>
        <p:spPr>
          <a:xfrm>
            <a:off x="1215195" y="333357"/>
            <a:ext cx="9461514" cy="6191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598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arge building with trees in front of it&#10;&#10;Description automatically generated with medium confidence">
            <a:extLst>
              <a:ext uri="{FF2B5EF4-FFF2-40B4-BE49-F238E27FC236}">
                <a16:creationId xmlns:a16="http://schemas.microsoft.com/office/drawing/2014/main" id="{58B7B49C-0BDB-8E5D-50FF-0D298D1925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378" y="416052"/>
            <a:ext cx="9037320" cy="6025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694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ree, outdoor, building, house&#10;&#10;Description automatically generated">
            <a:extLst>
              <a:ext uri="{FF2B5EF4-FFF2-40B4-BE49-F238E27FC236}">
                <a16:creationId xmlns:a16="http://schemas.microsoft.com/office/drawing/2014/main" id="{40AA86AB-9F5F-C848-44AE-C799306DF3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228" y="280485"/>
            <a:ext cx="9445544" cy="629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80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om with tables and chairs&#10;&#10;Description automatically generated with low confidence">
            <a:extLst>
              <a:ext uri="{FF2B5EF4-FFF2-40B4-BE49-F238E27FC236}">
                <a16:creationId xmlns:a16="http://schemas.microsoft.com/office/drawing/2014/main" id="{28414C8B-4F62-C5ED-B9EF-676B55664F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4"/>
          <a:stretch/>
        </p:blipFill>
        <p:spPr>
          <a:xfrm>
            <a:off x="1315616" y="1"/>
            <a:ext cx="9405258" cy="6871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427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indoor, room, white&#10;&#10;Description automatically generated">
            <a:extLst>
              <a:ext uri="{FF2B5EF4-FFF2-40B4-BE49-F238E27FC236}">
                <a16:creationId xmlns:a16="http://schemas.microsoft.com/office/drawing/2014/main" id="{5D44FCA1-1092-B83F-3B48-393E493B9B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"/>
          <a:stretch/>
        </p:blipFill>
        <p:spPr>
          <a:xfrm>
            <a:off x="1006151" y="12851"/>
            <a:ext cx="10179698" cy="6832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608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indoor, library, scene&#10;&#10;Description automatically generated">
            <a:extLst>
              <a:ext uri="{FF2B5EF4-FFF2-40B4-BE49-F238E27FC236}">
                <a16:creationId xmlns:a16="http://schemas.microsoft.com/office/drawing/2014/main" id="{E0000624-5DC4-B878-8F69-ADCC78D958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" r="691"/>
          <a:stretch/>
        </p:blipFill>
        <p:spPr>
          <a:xfrm>
            <a:off x="1586204" y="-10492"/>
            <a:ext cx="9461241" cy="686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208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indoor, floor, room&#10;&#10;Description automatically generated">
            <a:extLst>
              <a:ext uri="{FF2B5EF4-FFF2-40B4-BE49-F238E27FC236}">
                <a16:creationId xmlns:a16="http://schemas.microsoft.com/office/drawing/2014/main" id="{F9F1344B-6574-756D-42D7-2318DFC188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373" y="0"/>
            <a:ext cx="851925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707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soldiers in a room&#10;&#10;Description automatically generated with low confidence">
            <a:extLst>
              <a:ext uri="{FF2B5EF4-FFF2-40B4-BE49-F238E27FC236}">
                <a16:creationId xmlns:a16="http://schemas.microsoft.com/office/drawing/2014/main" id="{EC6270D0-3F2E-93BF-E3BB-2A302236D1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314" y="0"/>
            <a:ext cx="859937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935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outdoor, group&#10;&#10;Description automatically generated">
            <a:extLst>
              <a:ext uri="{FF2B5EF4-FFF2-40B4-BE49-F238E27FC236}">
                <a16:creationId xmlns:a16="http://schemas.microsoft.com/office/drawing/2014/main" id="{76A1827B-EA8E-1927-D207-0FC9E20CFC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" t="12245" r="-1" b="9796"/>
          <a:stretch/>
        </p:blipFill>
        <p:spPr>
          <a:xfrm>
            <a:off x="2802086" y="-37846"/>
            <a:ext cx="6587828" cy="693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12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">
            <a:extLst>
              <a:ext uri="{FF2B5EF4-FFF2-40B4-BE49-F238E27FC236}">
                <a16:creationId xmlns:a16="http://schemas.microsoft.com/office/drawing/2014/main" id="{B1A39FB3-C78F-A53B-E722-F3A5DA181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7723" y="2692858"/>
            <a:ext cx="9783230" cy="1325563"/>
          </a:xfrm>
        </p:spPr>
        <p:txBody>
          <a:bodyPr>
            <a:noAutofit/>
          </a:bodyPr>
          <a:lstStyle/>
          <a:p>
            <a:r>
              <a:rPr lang="en-US" sz="6600" dirty="0">
                <a:solidFill>
                  <a:schemeClr val="bg2"/>
                </a:solidFill>
              </a:rPr>
              <a:t>3</a:t>
            </a:r>
            <a:r>
              <a:rPr lang="en-US" sz="6600" dirty="0"/>
              <a:t> Excellence in Undergraduate Academic Advising Awards</a:t>
            </a:r>
          </a:p>
        </p:txBody>
      </p:sp>
      <p:sp>
        <p:nvSpPr>
          <p:cNvPr id="4" name="Slide Number Placeholder">
            <a:extLst>
              <a:ext uri="{FF2B5EF4-FFF2-40B4-BE49-F238E27FC236}">
                <a16:creationId xmlns:a16="http://schemas.microsoft.com/office/drawing/2014/main" id="{3FC6F3E5-DE31-3630-2EFE-626FCAB8C2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134D44-37F0-44A1-8A08-E9432A030C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 SemiBold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 SemiBold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A9D658-9552-2539-AE58-B45814958344}"/>
              </a:ext>
            </a:extLst>
          </p:cNvPr>
          <p:cNvSpPr txBox="1"/>
          <p:nvPr/>
        </p:nvSpPr>
        <p:spPr>
          <a:xfrm>
            <a:off x="363893" y="382555"/>
            <a:ext cx="63634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The Department by the numbers:</a:t>
            </a:r>
          </a:p>
        </p:txBody>
      </p:sp>
    </p:spTree>
    <p:extLst>
      <p:ext uri="{BB962C8B-B14F-4D97-AF65-F5344CB8AC3E}">
        <p14:creationId xmlns:p14="http://schemas.microsoft.com/office/powerpoint/2010/main" val="191208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ground, outdoor, way, sidewalk&#10;&#10;Description automatically generated">
            <a:extLst>
              <a:ext uri="{FF2B5EF4-FFF2-40B4-BE49-F238E27FC236}">
                <a16:creationId xmlns:a16="http://schemas.microsoft.com/office/drawing/2014/main" id="{3F902DEE-4C4C-C684-C1DA-D13D4CFD5E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439" y="256974"/>
            <a:ext cx="7880809" cy="6344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83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indoor, white&#10;&#10;Description automatically generated">
            <a:extLst>
              <a:ext uri="{FF2B5EF4-FFF2-40B4-BE49-F238E27FC236}">
                <a16:creationId xmlns:a16="http://schemas.microsoft.com/office/drawing/2014/main" id="{2D5FD078-DF63-E0A6-BBF3-E31F4E7776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728" y="202123"/>
            <a:ext cx="7965648" cy="6453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98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walking on a sidewalk&#10;&#10;Description automatically generated with medium confidence">
            <a:extLst>
              <a:ext uri="{FF2B5EF4-FFF2-40B4-BE49-F238E27FC236}">
                <a16:creationId xmlns:a16="http://schemas.microsoft.com/office/drawing/2014/main" id="{7B71F16A-EAC3-57FF-A0A6-DBE8F22197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5" b="15678"/>
          <a:stretch/>
        </p:blipFill>
        <p:spPr>
          <a:xfrm>
            <a:off x="1763486" y="0"/>
            <a:ext cx="8445775" cy="6866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2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walking on a street&#10;&#10;Description automatically generated with medium confidence">
            <a:extLst>
              <a:ext uri="{FF2B5EF4-FFF2-40B4-BE49-F238E27FC236}">
                <a16:creationId xmlns:a16="http://schemas.microsoft.com/office/drawing/2014/main" id="{54741E32-C7AF-6102-302B-15AFD4AC9C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4" t="6721" r="7644" b="15235"/>
          <a:stretch/>
        </p:blipFill>
        <p:spPr>
          <a:xfrm>
            <a:off x="2071396" y="8880"/>
            <a:ext cx="7707086" cy="683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7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90162F-2EF1-4EAE-2835-6AAE948459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666" y="-13996"/>
            <a:ext cx="10328988" cy="6885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676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building, area, furniture&#10;&#10;Description automatically generated">
            <a:extLst>
              <a:ext uri="{FF2B5EF4-FFF2-40B4-BE49-F238E27FC236}">
                <a16:creationId xmlns:a16="http://schemas.microsoft.com/office/drawing/2014/main" id="{EFEFB4D8-78EE-9F72-98FC-291D70C2C3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4" y="102636"/>
            <a:ext cx="9979091" cy="665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308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ceiling&#10;&#10;Description automatically generated">
            <a:extLst>
              <a:ext uri="{FF2B5EF4-FFF2-40B4-BE49-F238E27FC236}">
                <a16:creationId xmlns:a16="http://schemas.microsoft.com/office/drawing/2014/main" id="{CAF06DEC-9D0E-253B-8E15-D32851F29F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83"/>
          <a:stretch/>
        </p:blipFill>
        <p:spPr>
          <a:xfrm>
            <a:off x="1619795" y="0"/>
            <a:ext cx="84473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25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building, floor&#10;&#10;Description automatically generated">
            <a:extLst>
              <a:ext uri="{FF2B5EF4-FFF2-40B4-BE49-F238E27FC236}">
                <a16:creationId xmlns:a16="http://schemas.microsoft.com/office/drawing/2014/main" id="{738C956D-0790-F4C1-8FC5-A60367F95D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423" y="0"/>
            <a:ext cx="4557713" cy="6858000"/>
          </a:xfrm>
          <a:prstGeom prst="rect">
            <a:avLst/>
          </a:prstGeom>
        </p:spPr>
      </p:pic>
      <p:pic>
        <p:nvPicPr>
          <p:cNvPr id="7" name="Picture 6" descr="A picture containing indoor&#10;&#10;Description automatically generated">
            <a:extLst>
              <a:ext uri="{FF2B5EF4-FFF2-40B4-BE49-F238E27FC236}">
                <a16:creationId xmlns:a16="http://schemas.microsoft.com/office/drawing/2014/main" id="{EF9B4A38-1E2D-AE2D-D8FC-D7B05745F8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864" y="0"/>
            <a:ext cx="4557714" cy="683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15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in a hallway&#10;&#10;Description automatically generated with medium confidence">
            <a:extLst>
              <a:ext uri="{FF2B5EF4-FFF2-40B4-BE49-F238E27FC236}">
                <a16:creationId xmlns:a16="http://schemas.microsoft.com/office/drawing/2014/main" id="{79E4B956-C03D-663E-A99C-A04BE358C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361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ceiling, indoor, floor, building&#10;&#10;Description automatically generated">
            <a:extLst>
              <a:ext uri="{FF2B5EF4-FFF2-40B4-BE49-F238E27FC236}">
                <a16:creationId xmlns:a16="http://schemas.microsoft.com/office/drawing/2014/main" id="{E9172C6C-97DE-AD71-4B41-DCD9679050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513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4C4A904-9201-D40C-160F-9D475FA0AED0}"/>
              </a:ext>
            </a:extLst>
          </p:cNvPr>
          <p:cNvSpPr txBox="1"/>
          <p:nvPr/>
        </p:nvSpPr>
        <p:spPr>
          <a:xfrm>
            <a:off x="1194318" y="1818609"/>
            <a:ext cx="98033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</a:rPr>
              <a:t>History of the Communication Department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48CF5A-DE65-C57E-A509-2205C1F21AC5}"/>
              </a:ext>
            </a:extLst>
          </p:cNvPr>
          <p:cNvSpPr txBox="1"/>
          <p:nvPr/>
        </p:nvSpPr>
        <p:spPr>
          <a:xfrm>
            <a:off x="3573625" y="3757601"/>
            <a:ext cx="50447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2"/>
                </a:solidFill>
              </a:rPr>
              <a:t>1947-2022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6D61271-BE95-64AB-4D54-67349521FE31}"/>
              </a:ext>
            </a:extLst>
          </p:cNvPr>
          <p:cNvCxnSpPr>
            <a:cxnSpLocks/>
          </p:cNvCxnSpPr>
          <p:nvPr/>
        </p:nvCxnSpPr>
        <p:spPr>
          <a:xfrm>
            <a:off x="1575319" y="5607705"/>
            <a:ext cx="9041363" cy="0"/>
          </a:xfrm>
          <a:prstGeom prst="line">
            <a:avLst/>
          </a:prstGeom>
          <a:ln w="571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1AD9B06-BF49-413B-DB5E-458FB406E3E9}"/>
              </a:ext>
            </a:extLst>
          </p:cNvPr>
          <p:cNvCxnSpPr>
            <a:cxnSpLocks/>
          </p:cNvCxnSpPr>
          <p:nvPr/>
        </p:nvCxnSpPr>
        <p:spPr>
          <a:xfrm>
            <a:off x="1575319" y="954836"/>
            <a:ext cx="9041363" cy="0"/>
          </a:xfrm>
          <a:prstGeom prst="line">
            <a:avLst/>
          </a:prstGeom>
          <a:ln w="571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9353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stone, colonnade&#10;&#10;Description automatically generated">
            <a:extLst>
              <a:ext uri="{FF2B5EF4-FFF2-40B4-BE49-F238E27FC236}">
                <a16:creationId xmlns:a16="http://schemas.microsoft.com/office/drawing/2014/main" id="{132B2D8B-6543-1E91-ACC3-DBF78E24B8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29" y="138914"/>
            <a:ext cx="9870256" cy="6580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057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7CA9F947-AD12-532B-1C2B-B375EFCCFA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84" b="16976"/>
          <a:stretch/>
        </p:blipFill>
        <p:spPr>
          <a:xfrm>
            <a:off x="436608" y="329938"/>
            <a:ext cx="11233776" cy="601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94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7119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CB59DE5-786D-10AD-F6FB-844C36F8060E}"/>
              </a:ext>
            </a:extLst>
          </p:cNvPr>
          <p:cNvCxnSpPr/>
          <p:nvPr/>
        </p:nvCxnSpPr>
        <p:spPr>
          <a:xfrm>
            <a:off x="1091679" y="1688841"/>
            <a:ext cx="0" cy="5169159"/>
          </a:xfrm>
          <a:prstGeom prst="line">
            <a:avLst/>
          </a:prstGeom>
          <a:ln w="952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B12A00B-2662-B836-B5E4-113405A6CB3D}"/>
              </a:ext>
            </a:extLst>
          </p:cNvPr>
          <p:cNvSpPr txBox="1"/>
          <p:nvPr/>
        </p:nvSpPr>
        <p:spPr>
          <a:xfrm>
            <a:off x="242595" y="158620"/>
            <a:ext cx="297646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chemeClr val="bg2"/>
                </a:solidFill>
              </a:rPr>
              <a:t>1947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4F3070-98CE-435F-2D43-5DE30D61AB3C}"/>
              </a:ext>
            </a:extLst>
          </p:cNvPr>
          <p:cNvSpPr txBox="1"/>
          <p:nvPr/>
        </p:nvSpPr>
        <p:spPr>
          <a:xfrm>
            <a:off x="3290599" y="297120"/>
            <a:ext cx="8658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chemeClr val="bg1"/>
                </a:solidFill>
              </a:rPr>
              <a:t>History of Our Department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FBCEF4-8511-EEFF-594D-737987F33769}"/>
              </a:ext>
            </a:extLst>
          </p:cNvPr>
          <p:cNvSpPr txBox="1"/>
          <p:nvPr/>
        </p:nvSpPr>
        <p:spPr>
          <a:xfrm>
            <a:off x="2508375" y="1949083"/>
            <a:ext cx="82575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The Division of Speech splits from the Department of English to become the: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A953FA-E75D-9896-646B-AC2C9DD75E5A}"/>
              </a:ext>
            </a:extLst>
          </p:cNvPr>
          <p:cNvSpPr txBox="1"/>
          <p:nvPr/>
        </p:nvSpPr>
        <p:spPr>
          <a:xfrm>
            <a:off x="1730826" y="3621509"/>
            <a:ext cx="98126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2"/>
                </a:solidFill>
              </a:rPr>
              <a:t>Department of Speech</a:t>
            </a:r>
          </a:p>
        </p:txBody>
      </p:sp>
    </p:spTree>
    <p:extLst>
      <p:ext uri="{BB962C8B-B14F-4D97-AF65-F5344CB8AC3E}">
        <p14:creationId xmlns:p14="http://schemas.microsoft.com/office/powerpoint/2010/main" val="180537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CB59DE5-786D-10AD-F6FB-844C36F8060E}"/>
              </a:ext>
            </a:extLst>
          </p:cNvPr>
          <p:cNvCxnSpPr/>
          <p:nvPr/>
        </p:nvCxnSpPr>
        <p:spPr>
          <a:xfrm>
            <a:off x="1091679" y="1688841"/>
            <a:ext cx="0" cy="5169159"/>
          </a:xfrm>
          <a:prstGeom prst="line">
            <a:avLst/>
          </a:prstGeom>
          <a:ln w="952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B12A00B-2662-B836-B5E4-113405A6CB3D}"/>
              </a:ext>
            </a:extLst>
          </p:cNvPr>
          <p:cNvSpPr txBox="1"/>
          <p:nvPr/>
        </p:nvSpPr>
        <p:spPr>
          <a:xfrm>
            <a:off x="242595" y="158620"/>
            <a:ext cx="297646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chemeClr val="bg2"/>
                </a:solidFill>
              </a:rPr>
              <a:t>1947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4F3070-98CE-435F-2D43-5DE30D61AB3C}"/>
              </a:ext>
            </a:extLst>
          </p:cNvPr>
          <p:cNvSpPr txBox="1"/>
          <p:nvPr/>
        </p:nvSpPr>
        <p:spPr>
          <a:xfrm>
            <a:off x="3290599" y="297120"/>
            <a:ext cx="8658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chemeClr val="bg1"/>
                </a:solidFill>
              </a:rPr>
              <a:t>History of Our Department</a:t>
            </a:r>
          </a:p>
        </p:txBody>
      </p:sp>
      <p:pic>
        <p:nvPicPr>
          <p:cNvPr id="3" name="Picture 2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8991E823-37FC-5D09-02F0-0DC75A86F6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6" r="34261"/>
          <a:stretch/>
        </p:blipFill>
        <p:spPr>
          <a:xfrm>
            <a:off x="7651107" y="1064818"/>
            <a:ext cx="3741570" cy="56075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FBCEF4-8511-EEFF-594D-737987F33769}"/>
              </a:ext>
            </a:extLst>
          </p:cNvPr>
          <p:cNvSpPr txBox="1"/>
          <p:nvPr/>
        </p:nvSpPr>
        <p:spPr>
          <a:xfrm>
            <a:off x="1950101" y="2437433"/>
            <a:ext cx="484258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Karl R. Wallace becomes the first Head of the Department and served in this position for 21 years. </a:t>
            </a:r>
          </a:p>
        </p:txBody>
      </p:sp>
    </p:spTree>
    <p:extLst>
      <p:ext uri="{BB962C8B-B14F-4D97-AF65-F5344CB8AC3E}">
        <p14:creationId xmlns:p14="http://schemas.microsoft.com/office/powerpoint/2010/main" val="194644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CB59DE5-786D-10AD-F6FB-844C36F8060E}"/>
              </a:ext>
            </a:extLst>
          </p:cNvPr>
          <p:cNvCxnSpPr/>
          <p:nvPr/>
        </p:nvCxnSpPr>
        <p:spPr>
          <a:xfrm>
            <a:off x="1091679" y="1688841"/>
            <a:ext cx="0" cy="5169159"/>
          </a:xfrm>
          <a:prstGeom prst="line">
            <a:avLst/>
          </a:prstGeom>
          <a:ln w="952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B12A00B-2662-B836-B5E4-113405A6CB3D}"/>
              </a:ext>
            </a:extLst>
          </p:cNvPr>
          <p:cNvSpPr txBox="1"/>
          <p:nvPr/>
        </p:nvSpPr>
        <p:spPr>
          <a:xfrm>
            <a:off x="242595" y="158620"/>
            <a:ext cx="297646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chemeClr val="bg2"/>
                </a:solidFill>
              </a:rPr>
              <a:t>1947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4F3070-98CE-435F-2D43-5DE30D61AB3C}"/>
              </a:ext>
            </a:extLst>
          </p:cNvPr>
          <p:cNvSpPr txBox="1"/>
          <p:nvPr/>
        </p:nvSpPr>
        <p:spPr>
          <a:xfrm>
            <a:off x="3290599" y="297120"/>
            <a:ext cx="8658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chemeClr val="bg1"/>
                </a:solidFill>
              </a:rPr>
              <a:t>History of Our Department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DC24199-130C-B375-B1CD-F4C0C93AB789}"/>
              </a:ext>
            </a:extLst>
          </p:cNvPr>
          <p:cNvSpPr/>
          <p:nvPr/>
        </p:nvSpPr>
        <p:spPr>
          <a:xfrm>
            <a:off x="1918998" y="1716832"/>
            <a:ext cx="9781583" cy="4674637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37AFCA-BF3D-2BBE-A4B7-544D8E273373}"/>
              </a:ext>
            </a:extLst>
          </p:cNvPr>
          <p:cNvSpPr txBox="1"/>
          <p:nvPr/>
        </p:nvSpPr>
        <p:spPr>
          <a:xfrm>
            <a:off x="2527038" y="2288261"/>
            <a:ext cx="87816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0" i="0" dirty="0">
                <a:solidFill>
                  <a:schemeClr val="bg2"/>
                </a:solidFill>
                <a:effectLst/>
                <a:latin typeface="Source Sans Pro" panose="020B0503030403020204" pitchFamily="34" charset="0"/>
              </a:rPr>
              <a:t>“The decision to create a separate department was taken because of the unwieldiness of the Department of English with Speech in it…In short, it was simpler to have a department than not to have one.” </a:t>
            </a:r>
          </a:p>
          <a:p>
            <a:pPr algn="ctr"/>
            <a:r>
              <a:rPr lang="en-US" sz="3600" dirty="0">
                <a:solidFill>
                  <a:schemeClr val="bg2"/>
                </a:solidFill>
                <a:latin typeface="Source Sans Pro" panose="020B0503030403020204" pitchFamily="34" charset="0"/>
              </a:rPr>
              <a:t>- </a:t>
            </a:r>
            <a:r>
              <a:rPr lang="en-US" sz="3600" b="0" i="0" dirty="0">
                <a:solidFill>
                  <a:schemeClr val="bg2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3600" i="1" dirty="0">
                <a:solidFill>
                  <a:schemeClr val="bg2"/>
                </a:solidFill>
                <a:latin typeface="Source Sans Pro" panose="020B0503030403020204" pitchFamily="34" charset="0"/>
              </a:rPr>
              <a:t>Karl Wallace</a:t>
            </a:r>
            <a:endParaRPr lang="en-US" sz="3600" i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8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>
</file>

<file path=ppt/theme/theme1.xml><?xml version="1.0" encoding="utf-8"?>
<a:theme xmlns:a="http://schemas.openxmlformats.org/drawingml/2006/main" name="1_Office Theme">
  <a:themeElements>
    <a:clrScheme name="SMB PPT ORANGE">
      <a:dk1>
        <a:srgbClr val="000000"/>
      </a:dk1>
      <a:lt1>
        <a:srgbClr val="FFFFFF"/>
      </a:lt1>
      <a:dk2>
        <a:srgbClr val="13294B"/>
      </a:dk2>
      <a:lt2>
        <a:srgbClr val="FF5F05"/>
      </a:lt2>
      <a:accent1>
        <a:srgbClr val="0071CE"/>
      </a:accent1>
      <a:accent2>
        <a:srgbClr val="FCB316"/>
      </a:accent2>
      <a:accent3>
        <a:srgbClr val="007E8E"/>
      </a:accent3>
      <a:accent4>
        <a:srgbClr val="006230"/>
      </a:accent4>
      <a:accent5>
        <a:srgbClr val="5C0E41"/>
      </a:accent5>
      <a:accent6>
        <a:srgbClr val="7D3E13"/>
      </a:accent6>
      <a:hlink>
        <a:srgbClr val="C84113"/>
      </a:hlink>
      <a:folHlink>
        <a:srgbClr val="2159A6"/>
      </a:folHlink>
    </a:clrScheme>
    <a:fontScheme name="SMB PPT">
      <a:majorFont>
        <a:latin typeface="Source Sans Pro SemiBold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MB PowerPoint Template V4" id="{B3CBA2D6-773F-894A-97CE-392945FF435E}" vid="{C086EF9A-8907-304D-A9A1-B52FE47F124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4883</TotalTime>
  <Words>792</Words>
  <Application>Microsoft Office PowerPoint</Application>
  <PresentationFormat>Widescreen</PresentationFormat>
  <Paragraphs>116</Paragraphs>
  <Slides>62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7" baseType="lpstr">
      <vt:lpstr>Arial</vt:lpstr>
      <vt:lpstr>Courier New</vt:lpstr>
      <vt:lpstr>Source Sans Pro</vt:lpstr>
      <vt:lpstr>Source Sans Pro SemiBold</vt:lpstr>
      <vt:lpstr>1_Office Theme</vt:lpstr>
      <vt:lpstr>PowerPoint Presentation</vt:lpstr>
      <vt:lpstr>Over 11,000 Alumni</vt:lpstr>
      <vt:lpstr>44 Teaching Excellence Awards</vt:lpstr>
      <vt:lpstr>4 University Scholars</vt:lpstr>
      <vt:lpstr>3 Excellence in Undergraduate Academic Advising Awards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DeVinney, Daniel James</dc:creator>
  <cp:lastModifiedBy>Reckard, Bryan Robert</cp:lastModifiedBy>
  <cp:revision>168</cp:revision>
  <dcterms:created xsi:type="dcterms:W3CDTF">2023-03-13T17:48:14Z</dcterms:created>
  <dcterms:modified xsi:type="dcterms:W3CDTF">2023-04-14T18:32:48Z</dcterms:modified>
</cp:coreProperties>
</file>